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6" r:id="rId5"/>
    <p:sldId id="308" r:id="rId6"/>
    <p:sldId id="312" r:id="rId7"/>
    <p:sldId id="313" r:id="rId8"/>
    <p:sldId id="309" r:id="rId9"/>
    <p:sldId id="304" r:id="rId10"/>
    <p:sldId id="331" r:id="rId11"/>
    <p:sldId id="311" r:id="rId12"/>
    <p:sldId id="305" r:id="rId13"/>
    <p:sldId id="314" r:id="rId14"/>
    <p:sldId id="315" r:id="rId15"/>
    <p:sldId id="324" r:id="rId16"/>
    <p:sldId id="325" r:id="rId17"/>
    <p:sldId id="285" r:id="rId18"/>
    <p:sldId id="316" r:id="rId19"/>
    <p:sldId id="326" r:id="rId20"/>
    <p:sldId id="270" r:id="rId21"/>
    <p:sldId id="317" r:id="rId22"/>
    <p:sldId id="328" r:id="rId23"/>
    <p:sldId id="277" r:id="rId24"/>
    <p:sldId id="318" r:id="rId25"/>
    <p:sldId id="327" r:id="rId26"/>
    <p:sldId id="288" r:id="rId27"/>
    <p:sldId id="319" r:id="rId28"/>
    <p:sldId id="329" r:id="rId29"/>
    <p:sldId id="289" r:id="rId30"/>
    <p:sldId id="320" r:id="rId31"/>
    <p:sldId id="330" r:id="rId32"/>
    <p:sldId id="287" r:id="rId33"/>
    <p:sldId id="321" r:id="rId34"/>
    <p:sldId id="323" r:id="rId3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lde Björkman Marianne" initials="RBM" lastIdx="28" clrIdx="0">
    <p:extLst>
      <p:ext uri="{19B8F6BF-5375-455C-9EA6-DF929625EA0E}">
        <p15:presenceInfo xmlns:p15="http://schemas.microsoft.com/office/powerpoint/2012/main" userId="S-1-5-21-466509168-1772936955-2901788264-30118" providerId="AD"/>
      </p:ext>
    </p:extLst>
  </p:cmAuthor>
  <p:cmAuthor id="2" name="Leif Carlson" initials="LC" lastIdx="1" clrIdx="1">
    <p:extLst>
      <p:ext uri="{19B8F6BF-5375-455C-9EA6-DF929625EA0E}">
        <p15:presenceInfo xmlns:p15="http://schemas.microsoft.com/office/powerpoint/2012/main" userId="Leif Carlson" providerId="None"/>
      </p:ext>
    </p:extLst>
  </p:cmAuthor>
  <p:cmAuthor id="3" name="Emilsson Daniel" initials="ED" lastIdx="5" clrIdx="2">
    <p:extLst>
      <p:ext uri="{19B8F6BF-5375-455C-9EA6-DF929625EA0E}">
        <p15:presenceInfo xmlns:p15="http://schemas.microsoft.com/office/powerpoint/2012/main" userId="S-1-5-21-466509168-1772936955-2901788264-33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6928"/>
    <a:srgbClr val="FFCD46"/>
    <a:srgbClr val="41B496"/>
    <a:srgbClr val="DE0000"/>
    <a:srgbClr val="F4A984"/>
    <a:srgbClr val="96DAC8"/>
    <a:srgbClr val="83D3BE"/>
    <a:srgbClr val="FFE7A3"/>
    <a:srgbClr val="CC0000"/>
    <a:srgbClr val="EB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44" autoAdjust="0"/>
    <p:restoredTop sz="70735" autoAdjust="0"/>
  </p:normalViewPr>
  <p:slideViewPr>
    <p:cSldViewPr snapToGrid="0" showGuides="1">
      <p:cViewPr varScale="1">
        <p:scale>
          <a:sx n="48" d="100"/>
          <a:sy n="48" d="100"/>
        </p:scale>
        <p:origin x="608" y="44"/>
      </p:cViewPr>
      <p:guideLst/>
    </p:cSldViewPr>
  </p:slideViewPr>
  <p:notesTextViewPr>
    <p:cViewPr>
      <p:scale>
        <a:sx n="3" d="2"/>
        <a:sy n="3" d="2"/>
      </p:scale>
      <p:origin x="0" y="0"/>
    </p:cViewPr>
  </p:notesTextViewPr>
  <p:sorterViewPr>
    <p:cViewPr varScale="1">
      <p:scale>
        <a:sx n="1" d="1"/>
        <a:sy n="1" d="1"/>
      </p:scale>
      <p:origin x="0" y="-110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11016-E499-442F-94F9-09756764049D}" type="doc">
      <dgm:prSet loTypeId="urn:microsoft.com/office/officeart/2005/8/layout/hProcess9" loCatId="process" qsTypeId="urn:microsoft.com/office/officeart/2005/8/quickstyle/simple1" qsCatId="simple" csTypeId="urn:microsoft.com/office/officeart/2005/8/colors/accent1_2" csCatId="accent1" phldr="1"/>
      <dgm:spPr/>
    </dgm:pt>
    <dgm:pt modelId="{6C36AB73-6C21-4ECA-A8B9-1AB6907BF5A7}">
      <dgm:prSet phldrT="[Text]" custT="1"/>
      <dgm:spPr>
        <a:solidFill>
          <a:srgbClr val="DB4B32"/>
        </a:solidFill>
        <a:ln>
          <a:noFill/>
        </a:ln>
      </dgm:spPr>
      <dgm:t>
        <a:bodyPr/>
        <a:lstStyle/>
        <a:p>
          <a:r>
            <a:rPr lang="sv-SE" sz="2000" b="1" dirty="0" smtClean="0">
              <a:solidFill>
                <a:schemeClr val="tx1"/>
              </a:solidFill>
            </a:rPr>
            <a:t>Identifiera</a:t>
          </a:r>
          <a:endParaRPr lang="sv-SE" sz="2000" b="1" dirty="0">
            <a:solidFill>
              <a:schemeClr val="tx1"/>
            </a:solidFill>
          </a:endParaRPr>
        </a:p>
      </dgm:t>
    </dgm:pt>
    <dgm:pt modelId="{DDE7D6AE-E6FD-4DE9-A40E-7273725DBB19}" type="parTrans" cxnId="{13C71932-53EC-4C84-BCFD-4B8DDAE91764}">
      <dgm:prSet/>
      <dgm:spPr/>
      <dgm:t>
        <a:bodyPr/>
        <a:lstStyle/>
        <a:p>
          <a:endParaRPr lang="sv-SE"/>
        </a:p>
      </dgm:t>
    </dgm:pt>
    <dgm:pt modelId="{9046C77C-D98F-4164-9534-CA292F291A63}" type="sibTrans" cxnId="{13C71932-53EC-4C84-BCFD-4B8DDAE91764}">
      <dgm:prSet/>
      <dgm:spPr/>
      <dgm:t>
        <a:bodyPr/>
        <a:lstStyle/>
        <a:p>
          <a:endParaRPr lang="sv-SE"/>
        </a:p>
      </dgm:t>
    </dgm:pt>
    <dgm:pt modelId="{71C6F392-F24F-40F9-9765-204C9F4845A2}">
      <dgm:prSet phldrT="[Text]" custT="1"/>
      <dgm:spPr>
        <a:solidFill>
          <a:srgbClr val="DB4B32"/>
        </a:solidFill>
        <a:ln>
          <a:noFill/>
        </a:ln>
      </dgm:spPr>
      <dgm:t>
        <a:bodyPr/>
        <a:lstStyle/>
        <a:p>
          <a:r>
            <a:rPr lang="sv-SE" sz="2000" b="1" dirty="0" smtClean="0">
              <a:solidFill>
                <a:schemeClr val="tx1"/>
              </a:solidFill>
            </a:rPr>
            <a:t>Analys/</a:t>
          </a:r>
        </a:p>
        <a:p>
          <a:r>
            <a:rPr lang="sv-SE" sz="2000" b="1" dirty="0" smtClean="0">
              <a:solidFill>
                <a:schemeClr val="tx1"/>
              </a:solidFill>
            </a:rPr>
            <a:t>Bedöma</a:t>
          </a:r>
          <a:endParaRPr lang="sv-SE" sz="2000" b="1" dirty="0">
            <a:solidFill>
              <a:schemeClr val="tx1"/>
            </a:solidFill>
          </a:endParaRPr>
        </a:p>
      </dgm:t>
    </dgm:pt>
    <dgm:pt modelId="{7A3B13C7-09F9-4E2D-A288-9F07FC07861B}" type="parTrans" cxnId="{FF23AB1B-5269-4212-99B6-ADB4DDC8B378}">
      <dgm:prSet/>
      <dgm:spPr/>
      <dgm:t>
        <a:bodyPr/>
        <a:lstStyle/>
        <a:p>
          <a:endParaRPr lang="sv-SE"/>
        </a:p>
      </dgm:t>
    </dgm:pt>
    <dgm:pt modelId="{429E42B3-BAC4-4328-8350-9EC47CE93085}" type="sibTrans" cxnId="{FF23AB1B-5269-4212-99B6-ADB4DDC8B378}">
      <dgm:prSet/>
      <dgm:spPr/>
      <dgm:t>
        <a:bodyPr/>
        <a:lstStyle/>
        <a:p>
          <a:endParaRPr lang="sv-SE"/>
        </a:p>
      </dgm:t>
    </dgm:pt>
    <dgm:pt modelId="{A4AD03CC-C604-4FE2-BA31-053A0FA2512C}">
      <dgm:prSet phldrT="[Text]" custT="1"/>
      <dgm:spPr>
        <a:solidFill>
          <a:srgbClr val="DB4B32"/>
        </a:solidFill>
        <a:ln>
          <a:noFill/>
        </a:ln>
      </dgm:spPr>
      <dgm:t>
        <a:bodyPr/>
        <a:lstStyle/>
        <a:p>
          <a:r>
            <a:rPr lang="sv-SE" sz="2000" b="1" dirty="0" smtClean="0">
              <a:solidFill>
                <a:schemeClr val="tx1"/>
              </a:solidFill>
            </a:rPr>
            <a:t>Risk-behandla</a:t>
          </a:r>
          <a:endParaRPr lang="sv-SE" sz="2000" b="1" dirty="0">
            <a:solidFill>
              <a:schemeClr val="tx1"/>
            </a:solidFill>
          </a:endParaRPr>
        </a:p>
      </dgm:t>
    </dgm:pt>
    <dgm:pt modelId="{3D874147-4A8A-439E-B4E9-4987A6AAA080}" type="parTrans" cxnId="{65E827A4-74B1-4E1A-A255-1040C95124DF}">
      <dgm:prSet/>
      <dgm:spPr/>
      <dgm:t>
        <a:bodyPr/>
        <a:lstStyle/>
        <a:p>
          <a:endParaRPr lang="sv-SE"/>
        </a:p>
      </dgm:t>
    </dgm:pt>
    <dgm:pt modelId="{A18DCBD8-E9DE-4A79-BE5D-0262734BEC02}" type="sibTrans" cxnId="{65E827A4-74B1-4E1A-A255-1040C95124DF}">
      <dgm:prSet/>
      <dgm:spPr/>
      <dgm:t>
        <a:bodyPr/>
        <a:lstStyle/>
        <a:p>
          <a:endParaRPr lang="sv-SE"/>
        </a:p>
      </dgm:t>
    </dgm:pt>
    <dgm:pt modelId="{ECF9AFBE-0273-43DA-9DAA-938A380E12CE}">
      <dgm:prSet phldrT="[Text]" custT="1"/>
      <dgm:spPr>
        <a:solidFill>
          <a:srgbClr val="DB4B32"/>
        </a:solidFill>
        <a:ln>
          <a:noFill/>
        </a:ln>
      </dgm:spPr>
      <dgm:t>
        <a:bodyPr/>
        <a:lstStyle/>
        <a:p>
          <a:r>
            <a:rPr lang="sv-SE" sz="2000" b="1" dirty="0" smtClean="0">
              <a:solidFill>
                <a:schemeClr val="tx1"/>
              </a:solidFill>
            </a:rPr>
            <a:t>Övervaka</a:t>
          </a:r>
          <a:endParaRPr lang="sv-SE" sz="2000" b="1" dirty="0">
            <a:solidFill>
              <a:schemeClr val="tx1"/>
            </a:solidFill>
          </a:endParaRPr>
        </a:p>
      </dgm:t>
    </dgm:pt>
    <dgm:pt modelId="{DD83E00B-E6E7-4C19-A639-11E392CF69B2}" type="parTrans" cxnId="{EDBB9016-696A-4F5B-BCC0-1AE48F878447}">
      <dgm:prSet/>
      <dgm:spPr/>
      <dgm:t>
        <a:bodyPr/>
        <a:lstStyle/>
        <a:p>
          <a:endParaRPr lang="sv-SE"/>
        </a:p>
      </dgm:t>
    </dgm:pt>
    <dgm:pt modelId="{3FCC706F-4490-43AB-8729-BE79298990D6}" type="sibTrans" cxnId="{EDBB9016-696A-4F5B-BCC0-1AE48F878447}">
      <dgm:prSet/>
      <dgm:spPr/>
      <dgm:t>
        <a:bodyPr/>
        <a:lstStyle/>
        <a:p>
          <a:endParaRPr lang="sv-SE"/>
        </a:p>
      </dgm:t>
    </dgm:pt>
    <dgm:pt modelId="{147BF667-9115-4FB2-AC65-C12C2FC3DEAD}">
      <dgm:prSet phldrT="[Text]" custT="1"/>
      <dgm:spPr>
        <a:solidFill>
          <a:srgbClr val="DB4B32"/>
        </a:solidFill>
        <a:ln>
          <a:noFill/>
        </a:ln>
      </dgm:spPr>
      <dgm:t>
        <a:bodyPr/>
        <a:lstStyle/>
        <a:p>
          <a:r>
            <a:rPr lang="sv-SE" sz="2000" b="1" dirty="0" err="1" smtClean="0">
              <a:solidFill>
                <a:schemeClr val="tx1"/>
              </a:solidFill>
            </a:rPr>
            <a:t>Riskupp</a:t>
          </a:r>
          <a:r>
            <a:rPr lang="sv-SE" sz="2000" b="1" dirty="0" smtClean="0">
              <a:solidFill>
                <a:schemeClr val="tx1"/>
              </a:solidFill>
            </a:rPr>
            <a:t>-följning</a:t>
          </a:r>
          <a:endParaRPr lang="sv-SE" sz="2000" b="1" dirty="0">
            <a:solidFill>
              <a:schemeClr val="tx1"/>
            </a:solidFill>
          </a:endParaRPr>
        </a:p>
      </dgm:t>
    </dgm:pt>
    <dgm:pt modelId="{1D6CB001-7168-4480-ADB9-3D39BC2337CA}" type="parTrans" cxnId="{E87B6EC2-8D25-4412-ABA4-6764113708E0}">
      <dgm:prSet/>
      <dgm:spPr/>
      <dgm:t>
        <a:bodyPr/>
        <a:lstStyle/>
        <a:p>
          <a:endParaRPr lang="sv-SE"/>
        </a:p>
      </dgm:t>
    </dgm:pt>
    <dgm:pt modelId="{9A9BA635-2C31-4B40-AA40-C3EF8300D8DE}" type="sibTrans" cxnId="{E87B6EC2-8D25-4412-ABA4-6764113708E0}">
      <dgm:prSet/>
      <dgm:spPr/>
      <dgm:t>
        <a:bodyPr/>
        <a:lstStyle/>
        <a:p>
          <a:endParaRPr lang="sv-SE"/>
        </a:p>
      </dgm:t>
    </dgm:pt>
    <dgm:pt modelId="{3C6598E6-39F9-4CAE-8FD5-8E173D0466DC}" type="pres">
      <dgm:prSet presAssocID="{6ED11016-E499-442F-94F9-09756764049D}" presName="CompostProcess" presStyleCnt="0">
        <dgm:presLayoutVars>
          <dgm:dir/>
          <dgm:resizeHandles val="exact"/>
        </dgm:presLayoutVars>
      </dgm:prSet>
      <dgm:spPr/>
    </dgm:pt>
    <dgm:pt modelId="{9E0E32D8-CAA0-4EB7-A7EB-73DF142A5553}" type="pres">
      <dgm:prSet presAssocID="{6ED11016-E499-442F-94F9-09756764049D}" presName="arrow" presStyleLbl="bgShp" presStyleIdx="0" presStyleCnt="1" custScaleX="117647"/>
      <dgm:spPr>
        <a:solidFill>
          <a:srgbClr val="F0AB92"/>
        </a:solidFill>
      </dgm:spPr>
    </dgm:pt>
    <dgm:pt modelId="{A39F84BB-5D92-4B8B-9FBF-79E0C707FE7E}" type="pres">
      <dgm:prSet presAssocID="{6ED11016-E499-442F-94F9-09756764049D}" presName="linearProcess" presStyleCnt="0"/>
      <dgm:spPr/>
    </dgm:pt>
    <dgm:pt modelId="{BCD2210D-E54A-481B-A323-6F377265AD51}" type="pres">
      <dgm:prSet presAssocID="{6C36AB73-6C21-4ECA-A8B9-1AB6907BF5A7}" presName="textNode" presStyleLbl="node1" presStyleIdx="0" presStyleCnt="5" custLinFactNeighborX="24311">
        <dgm:presLayoutVars>
          <dgm:bulletEnabled val="1"/>
        </dgm:presLayoutVars>
      </dgm:prSet>
      <dgm:spPr/>
      <dgm:t>
        <a:bodyPr/>
        <a:lstStyle/>
        <a:p>
          <a:endParaRPr lang="sv-SE"/>
        </a:p>
      </dgm:t>
    </dgm:pt>
    <dgm:pt modelId="{AF523938-F238-4A70-9B17-A624CF9E9C56}" type="pres">
      <dgm:prSet presAssocID="{9046C77C-D98F-4164-9534-CA292F291A63}" presName="sibTrans" presStyleCnt="0"/>
      <dgm:spPr/>
    </dgm:pt>
    <dgm:pt modelId="{A6064680-7379-4716-B3F0-06430D1FA05E}" type="pres">
      <dgm:prSet presAssocID="{71C6F392-F24F-40F9-9765-204C9F4845A2}" presName="textNode" presStyleLbl="node1" presStyleIdx="1" presStyleCnt="5" custLinFactNeighborX="24311">
        <dgm:presLayoutVars>
          <dgm:bulletEnabled val="1"/>
        </dgm:presLayoutVars>
      </dgm:prSet>
      <dgm:spPr/>
      <dgm:t>
        <a:bodyPr/>
        <a:lstStyle/>
        <a:p>
          <a:endParaRPr lang="sv-SE"/>
        </a:p>
      </dgm:t>
    </dgm:pt>
    <dgm:pt modelId="{C180B171-B224-44D1-AD1F-6A3F18B51F85}" type="pres">
      <dgm:prSet presAssocID="{429E42B3-BAC4-4328-8350-9EC47CE93085}" presName="sibTrans" presStyleCnt="0"/>
      <dgm:spPr/>
    </dgm:pt>
    <dgm:pt modelId="{79526CD1-53FB-4EE7-8BA4-F61EF87DA34D}" type="pres">
      <dgm:prSet presAssocID="{A4AD03CC-C604-4FE2-BA31-053A0FA2512C}" presName="textNode" presStyleLbl="node1" presStyleIdx="2" presStyleCnt="5" custLinFactNeighborX="24311">
        <dgm:presLayoutVars>
          <dgm:bulletEnabled val="1"/>
        </dgm:presLayoutVars>
      </dgm:prSet>
      <dgm:spPr/>
      <dgm:t>
        <a:bodyPr/>
        <a:lstStyle/>
        <a:p>
          <a:endParaRPr lang="sv-SE"/>
        </a:p>
      </dgm:t>
    </dgm:pt>
    <dgm:pt modelId="{02D6ECEA-6D1E-4DAA-8EB7-DB0CE2324EFC}" type="pres">
      <dgm:prSet presAssocID="{A18DCBD8-E9DE-4A79-BE5D-0262734BEC02}" presName="sibTrans" presStyleCnt="0"/>
      <dgm:spPr/>
    </dgm:pt>
    <dgm:pt modelId="{442B159E-66F3-4076-BD92-BC4DF7DB0923}" type="pres">
      <dgm:prSet presAssocID="{ECF9AFBE-0273-43DA-9DAA-938A380E12CE}" presName="textNode" presStyleLbl="node1" presStyleIdx="3" presStyleCnt="5" custLinFactNeighborX="24311">
        <dgm:presLayoutVars>
          <dgm:bulletEnabled val="1"/>
        </dgm:presLayoutVars>
      </dgm:prSet>
      <dgm:spPr/>
      <dgm:t>
        <a:bodyPr/>
        <a:lstStyle/>
        <a:p>
          <a:endParaRPr lang="sv-SE"/>
        </a:p>
      </dgm:t>
    </dgm:pt>
    <dgm:pt modelId="{5B253D79-5A26-42D2-9624-475E9517FEC6}" type="pres">
      <dgm:prSet presAssocID="{3FCC706F-4490-43AB-8729-BE79298990D6}" presName="sibTrans" presStyleCnt="0"/>
      <dgm:spPr/>
    </dgm:pt>
    <dgm:pt modelId="{0A6686C3-74FB-4D10-9EF2-77EA147585B4}" type="pres">
      <dgm:prSet presAssocID="{147BF667-9115-4FB2-AC65-C12C2FC3DEAD}" presName="textNode" presStyleLbl="node1" presStyleIdx="4" presStyleCnt="5" custLinFactNeighborX="24311">
        <dgm:presLayoutVars>
          <dgm:bulletEnabled val="1"/>
        </dgm:presLayoutVars>
      </dgm:prSet>
      <dgm:spPr/>
      <dgm:t>
        <a:bodyPr/>
        <a:lstStyle/>
        <a:p>
          <a:endParaRPr lang="sv-SE"/>
        </a:p>
      </dgm:t>
    </dgm:pt>
  </dgm:ptLst>
  <dgm:cxnLst>
    <dgm:cxn modelId="{EDBB9016-696A-4F5B-BCC0-1AE48F878447}" srcId="{6ED11016-E499-442F-94F9-09756764049D}" destId="{ECF9AFBE-0273-43DA-9DAA-938A380E12CE}" srcOrd="3" destOrd="0" parTransId="{DD83E00B-E6E7-4C19-A639-11E392CF69B2}" sibTransId="{3FCC706F-4490-43AB-8729-BE79298990D6}"/>
    <dgm:cxn modelId="{4F022CA3-8913-44A4-959E-752991B6EE92}" type="presOf" srcId="{6C36AB73-6C21-4ECA-A8B9-1AB6907BF5A7}" destId="{BCD2210D-E54A-481B-A323-6F377265AD51}" srcOrd="0" destOrd="0" presId="urn:microsoft.com/office/officeart/2005/8/layout/hProcess9"/>
    <dgm:cxn modelId="{0470FE92-327A-49DE-B10C-EC823926160F}" type="presOf" srcId="{A4AD03CC-C604-4FE2-BA31-053A0FA2512C}" destId="{79526CD1-53FB-4EE7-8BA4-F61EF87DA34D}" srcOrd="0" destOrd="0" presId="urn:microsoft.com/office/officeart/2005/8/layout/hProcess9"/>
    <dgm:cxn modelId="{6E81691C-CA61-459B-BBC0-4BB0B6BB0D42}" type="presOf" srcId="{6ED11016-E499-442F-94F9-09756764049D}" destId="{3C6598E6-39F9-4CAE-8FD5-8E173D0466DC}" srcOrd="0" destOrd="0" presId="urn:microsoft.com/office/officeart/2005/8/layout/hProcess9"/>
    <dgm:cxn modelId="{1A8F76BD-455D-49D9-A560-5A0963C3E4EC}" type="presOf" srcId="{147BF667-9115-4FB2-AC65-C12C2FC3DEAD}" destId="{0A6686C3-74FB-4D10-9EF2-77EA147585B4}" srcOrd="0" destOrd="0" presId="urn:microsoft.com/office/officeart/2005/8/layout/hProcess9"/>
    <dgm:cxn modelId="{2D498E9D-DFDC-4AAD-82B9-E5F1E6CF7FED}" type="presOf" srcId="{71C6F392-F24F-40F9-9765-204C9F4845A2}" destId="{A6064680-7379-4716-B3F0-06430D1FA05E}" srcOrd="0" destOrd="0" presId="urn:microsoft.com/office/officeart/2005/8/layout/hProcess9"/>
    <dgm:cxn modelId="{FF23AB1B-5269-4212-99B6-ADB4DDC8B378}" srcId="{6ED11016-E499-442F-94F9-09756764049D}" destId="{71C6F392-F24F-40F9-9765-204C9F4845A2}" srcOrd="1" destOrd="0" parTransId="{7A3B13C7-09F9-4E2D-A288-9F07FC07861B}" sibTransId="{429E42B3-BAC4-4328-8350-9EC47CE93085}"/>
    <dgm:cxn modelId="{E87B6EC2-8D25-4412-ABA4-6764113708E0}" srcId="{6ED11016-E499-442F-94F9-09756764049D}" destId="{147BF667-9115-4FB2-AC65-C12C2FC3DEAD}" srcOrd="4" destOrd="0" parTransId="{1D6CB001-7168-4480-ADB9-3D39BC2337CA}" sibTransId="{9A9BA635-2C31-4B40-AA40-C3EF8300D8DE}"/>
    <dgm:cxn modelId="{9534C118-C622-487A-A50D-C84D64D58464}" type="presOf" srcId="{ECF9AFBE-0273-43DA-9DAA-938A380E12CE}" destId="{442B159E-66F3-4076-BD92-BC4DF7DB0923}" srcOrd="0" destOrd="0" presId="urn:microsoft.com/office/officeart/2005/8/layout/hProcess9"/>
    <dgm:cxn modelId="{65E827A4-74B1-4E1A-A255-1040C95124DF}" srcId="{6ED11016-E499-442F-94F9-09756764049D}" destId="{A4AD03CC-C604-4FE2-BA31-053A0FA2512C}" srcOrd="2" destOrd="0" parTransId="{3D874147-4A8A-439E-B4E9-4987A6AAA080}" sibTransId="{A18DCBD8-E9DE-4A79-BE5D-0262734BEC02}"/>
    <dgm:cxn modelId="{13C71932-53EC-4C84-BCFD-4B8DDAE91764}" srcId="{6ED11016-E499-442F-94F9-09756764049D}" destId="{6C36AB73-6C21-4ECA-A8B9-1AB6907BF5A7}" srcOrd="0" destOrd="0" parTransId="{DDE7D6AE-E6FD-4DE9-A40E-7273725DBB19}" sibTransId="{9046C77C-D98F-4164-9534-CA292F291A63}"/>
    <dgm:cxn modelId="{3236C324-4B9C-4FBC-8B44-B570273396E9}" type="presParOf" srcId="{3C6598E6-39F9-4CAE-8FD5-8E173D0466DC}" destId="{9E0E32D8-CAA0-4EB7-A7EB-73DF142A5553}" srcOrd="0" destOrd="0" presId="urn:microsoft.com/office/officeart/2005/8/layout/hProcess9"/>
    <dgm:cxn modelId="{28953D75-EABD-4EE0-890D-B8B95BAE7030}" type="presParOf" srcId="{3C6598E6-39F9-4CAE-8FD5-8E173D0466DC}" destId="{A39F84BB-5D92-4B8B-9FBF-79E0C707FE7E}" srcOrd="1" destOrd="0" presId="urn:microsoft.com/office/officeart/2005/8/layout/hProcess9"/>
    <dgm:cxn modelId="{679935A3-3021-4753-90C2-9A17C357AB2B}" type="presParOf" srcId="{A39F84BB-5D92-4B8B-9FBF-79E0C707FE7E}" destId="{BCD2210D-E54A-481B-A323-6F377265AD51}" srcOrd="0" destOrd="0" presId="urn:microsoft.com/office/officeart/2005/8/layout/hProcess9"/>
    <dgm:cxn modelId="{14EB7F2A-4E38-449E-88B4-09EC759D1209}" type="presParOf" srcId="{A39F84BB-5D92-4B8B-9FBF-79E0C707FE7E}" destId="{AF523938-F238-4A70-9B17-A624CF9E9C56}" srcOrd="1" destOrd="0" presId="urn:microsoft.com/office/officeart/2005/8/layout/hProcess9"/>
    <dgm:cxn modelId="{41D46281-4262-4C7D-BC16-57423EED3BB3}" type="presParOf" srcId="{A39F84BB-5D92-4B8B-9FBF-79E0C707FE7E}" destId="{A6064680-7379-4716-B3F0-06430D1FA05E}" srcOrd="2" destOrd="0" presId="urn:microsoft.com/office/officeart/2005/8/layout/hProcess9"/>
    <dgm:cxn modelId="{71C66133-8FEB-42E6-A43A-89596A37DF93}" type="presParOf" srcId="{A39F84BB-5D92-4B8B-9FBF-79E0C707FE7E}" destId="{C180B171-B224-44D1-AD1F-6A3F18B51F85}" srcOrd="3" destOrd="0" presId="urn:microsoft.com/office/officeart/2005/8/layout/hProcess9"/>
    <dgm:cxn modelId="{EFB2B95D-C46D-4D04-9CD0-4BA0CDD40CF4}" type="presParOf" srcId="{A39F84BB-5D92-4B8B-9FBF-79E0C707FE7E}" destId="{79526CD1-53FB-4EE7-8BA4-F61EF87DA34D}" srcOrd="4" destOrd="0" presId="urn:microsoft.com/office/officeart/2005/8/layout/hProcess9"/>
    <dgm:cxn modelId="{1FC72E42-9559-4F03-9789-B9EB4369815E}" type="presParOf" srcId="{A39F84BB-5D92-4B8B-9FBF-79E0C707FE7E}" destId="{02D6ECEA-6D1E-4DAA-8EB7-DB0CE2324EFC}" srcOrd="5" destOrd="0" presId="urn:microsoft.com/office/officeart/2005/8/layout/hProcess9"/>
    <dgm:cxn modelId="{C79F1C4D-CE6F-46DA-BBF7-B38E4E852100}" type="presParOf" srcId="{A39F84BB-5D92-4B8B-9FBF-79E0C707FE7E}" destId="{442B159E-66F3-4076-BD92-BC4DF7DB0923}" srcOrd="6" destOrd="0" presId="urn:microsoft.com/office/officeart/2005/8/layout/hProcess9"/>
    <dgm:cxn modelId="{8B9E38F6-7223-49BB-B567-63542279C58D}" type="presParOf" srcId="{A39F84BB-5D92-4B8B-9FBF-79E0C707FE7E}" destId="{5B253D79-5A26-42D2-9624-475E9517FEC6}" srcOrd="7" destOrd="0" presId="urn:microsoft.com/office/officeart/2005/8/layout/hProcess9"/>
    <dgm:cxn modelId="{20FA9317-58F6-4DFA-8237-669533BF901E}" type="presParOf" srcId="{A39F84BB-5D92-4B8B-9FBF-79E0C707FE7E}" destId="{0A6686C3-74FB-4D10-9EF2-77EA147585B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5867B1-C5C6-461F-9FA1-EC44F547CE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89195D98-82F0-44DE-9FDD-12DB8FE8355D}">
      <dgm:prSet phldrT="[Text]" custT="1"/>
      <dgm:spPr>
        <a:solidFill>
          <a:srgbClr val="DB4B32"/>
        </a:solidFill>
        <a:ln>
          <a:solidFill>
            <a:srgbClr val="EB6928"/>
          </a:solidFill>
        </a:ln>
      </dgm:spPr>
      <dgm:t>
        <a:bodyPr/>
        <a:lstStyle/>
        <a:p>
          <a:r>
            <a:rPr lang="sv-SE" sz="2400" b="1" dirty="0" smtClean="0">
              <a:solidFill>
                <a:schemeClr val="tx1"/>
              </a:solidFill>
            </a:rPr>
            <a:t>Behov</a:t>
          </a:r>
          <a:endParaRPr lang="sv-SE" sz="2400" b="1" dirty="0">
            <a:solidFill>
              <a:schemeClr val="tx1"/>
            </a:solidFill>
          </a:endParaRPr>
        </a:p>
      </dgm:t>
    </dgm:pt>
    <dgm:pt modelId="{D02041EF-7E1F-4720-9267-9333D017FAAE}" type="parTrans" cxnId="{CE52BFA9-49CE-47BB-99FF-4B683629AEF1}">
      <dgm:prSet/>
      <dgm:spPr/>
      <dgm:t>
        <a:bodyPr/>
        <a:lstStyle/>
        <a:p>
          <a:endParaRPr lang="sv-SE"/>
        </a:p>
      </dgm:t>
    </dgm:pt>
    <dgm:pt modelId="{D7DC314B-EA60-46B8-8A4C-FCEEC331BAED}" type="sibTrans" cxnId="{CE52BFA9-49CE-47BB-99FF-4B683629AEF1}">
      <dgm:prSet/>
      <dgm:spPr/>
      <dgm:t>
        <a:bodyPr/>
        <a:lstStyle/>
        <a:p>
          <a:endParaRPr lang="sv-SE"/>
        </a:p>
      </dgm:t>
    </dgm:pt>
    <dgm:pt modelId="{11076141-A8B8-4A8C-A1B3-6C32FCC67194}">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Inventering av risker</a:t>
          </a:r>
          <a:endParaRPr lang="sv-SE" sz="1600" dirty="0"/>
        </a:p>
      </dgm:t>
    </dgm:pt>
    <dgm:pt modelId="{DC18E1D3-7879-40E4-A318-35C469C4DD6A}" type="parTrans" cxnId="{E322C4DF-E98F-4185-9DBE-A626A0C3E1B9}">
      <dgm:prSet/>
      <dgm:spPr/>
      <dgm:t>
        <a:bodyPr/>
        <a:lstStyle/>
        <a:p>
          <a:endParaRPr lang="sv-SE"/>
        </a:p>
      </dgm:t>
    </dgm:pt>
    <dgm:pt modelId="{A7EB23F6-3C9C-4794-BD06-F01D85BEDDBD}" type="sibTrans" cxnId="{E322C4DF-E98F-4185-9DBE-A626A0C3E1B9}">
      <dgm:prSet/>
      <dgm:spPr/>
      <dgm:t>
        <a:bodyPr/>
        <a:lstStyle/>
        <a:p>
          <a:endParaRPr lang="sv-SE"/>
        </a:p>
      </dgm:t>
    </dgm:pt>
    <dgm:pt modelId="{BB11217E-C688-411D-AE07-8D20B76D827E}">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Kompetensbehov</a:t>
          </a:r>
          <a:endParaRPr lang="sv-SE" sz="1600" dirty="0"/>
        </a:p>
      </dgm:t>
    </dgm:pt>
    <dgm:pt modelId="{6B9561EE-2F77-46F9-A5A4-E939AB5F8BFF}" type="parTrans" cxnId="{D39BEC40-B2DA-4B46-ADBB-E2A8D8502E5D}">
      <dgm:prSet/>
      <dgm:spPr/>
      <dgm:t>
        <a:bodyPr/>
        <a:lstStyle/>
        <a:p>
          <a:endParaRPr lang="sv-SE"/>
        </a:p>
      </dgm:t>
    </dgm:pt>
    <dgm:pt modelId="{AAB1B554-1858-402D-89B4-9096BA045534}" type="sibTrans" cxnId="{D39BEC40-B2DA-4B46-ADBB-E2A8D8502E5D}">
      <dgm:prSet/>
      <dgm:spPr/>
      <dgm:t>
        <a:bodyPr/>
        <a:lstStyle/>
        <a:p>
          <a:endParaRPr lang="sv-SE"/>
        </a:p>
      </dgm:t>
    </dgm:pt>
    <dgm:pt modelId="{F0EC9679-13C8-44A0-A3DA-71D921EC0029}">
      <dgm:prSet phldrT="[Text]" custT="1"/>
      <dgm:spPr>
        <a:solidFill>
          <a:srgbClr val="DB4B32"/>
        </a:solidFill>
        <a:ln>
          <a:solidFill>
            <a:srgbClr val="EB6928"/>
          </a:solidFill>
        </a:ln>
      </dgm:spPr>
      <dgm:t>
        <a:bodyPr/>
        <a:lstStyle/>
        <a:p>
          <a:r>
            <a:rPr lang="sv-SE" sz="2400" b="1" dirty="0" smtClean="0">
              <a:solidFill>
                <a:schemeClr val="tx1"/>
              </a:solidFill>
            </a:rPr>
            <a:t>Utforma</a:t>
          </a:r>
          <a:endParaRPr lang="sv-SE" sz="2400" b="1" dirty="0">
            <a:solidFill>
              <a:schemeClr val="tx1"/>
            </a:solidFill>
          </a:endParaRPr>
        </a:p>
      </dgm:t>
    </dgm:pt>
    <dgm:pt modelId="{D8A587B5-188C-4E0E-8D03-ED8603BD2FFA}" type="parTrans" cxnId="{91D62917-F362-4FFA-863B-A87137F9EF2F}">
      <dgm:prSet/>
      <dgm:spPr/>
      <dgm:t>
        <a:bodyPr/>
        <a:lstStyle/>
        <a:p>
          <a:endParaRPr lang="sv-SE"/>
        </a:p>
      </dgm:t>
    </dgm:pt>
    <dgm:pt modelId="{60F5B640-C0D6-4106-90FE-F1EF2E231894}" type="sibTrans" cxnId="{91D62917-F362-4FFA-863B-A87137F9EF2F}">
      <dgm:prSet/>
      <dgm:spPr/>
      <dgm:t>
        <a:bodyPr/>
        <a:lstStyle/>
        <a:p>
          <a:endParaRPr lang="sv-SE"/>
        </a:p>
      </dgm:t>
    </dgm:pt>
    <dgm:pt modelId="{36F1161F-D1AB-45AF-84EA-B089EA95396D}">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Prioritera behov</a:t>
          </a:r>
          <a:endParaRPr lang="sv-SE" sz="1600" dirty="0"/>
        </a:p>
      </dgm:t>
    </dgm:pt>
    <dgm:pt modelId="{C9F02062-FA5B-4BB0-9FC5-E53F34E48F43}" type="parTrans" cxnId="{8F99470B-4EC8-4200-8B96-7D4A510C277C}">
      <dgm:prSet/>
      <dgm:spPr/>
      <dgm:t>
        <a:bodyPr/>
        <a:lstStyle/>
        <a:p>
          <a:endParaRPr lang="sv-SE"/>
        </a:p>
      </dgm:t>
    </dgm:pt>
    <dgm:pt modelId="{C1A74A49-EE06-48A9-8DD3-90147A389E8A}" type="sibTrans" cxnId="{8F99470B-4EC8-4200-8B96-7D4A510C277C}">
      <dgm:prSet/>
      <dgm:spPr/>
      <dgm:t>
        <a:bodyPr/>
        <a:lstStyle/>
        <a:p>
          <a:endParaRPr lang="sv-SE"/>
        </a:p>
      </dgm:t>
    </dgm:pt>
    <dgm:pt modelId="{4AC3B17F-1AFF-42CC-B630-CB712BE17E6C}">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Metodval</a:t>
          </a:r>
          <a:endParaRPr lang="sv-SE" sz="1600" dirty="0"/>
        </a:p>
      </dgm:t>
    </dgm:pt>
    <dgm:pt modelId="{6A9D0D62-17E6-4EDC-A177-3500534EE31E}" type="parTrans" cxnId="{D95B821C-BB3C-45F3-AF17-08B33BB0A39B}">
      <dgm:prSet/>
      <dgm:spPr/>
      <dgm:t>
        <a:bodyPr/>
        <a:lstStyle/>
        <a:p>
          <a:endParaRPr lang="sv-SE"/>
        </a:p>
      </dgm:t>
    </dgm:pt>
    <dgm:pt modelId="{1CBA32DE-A6A5-4B9E-8CD5-A1B1BFEF25DB}" type="sibTrans" cxnId="{D95B821C-BB3C-45F3-AF17-08B33BB0A39B}">
      <dgm:prSet/>
      <dgm:spPr/>
      <dgm:t>
        <a:bodyPr/>
        <a:lstStyle/>
        <a:p>
          <a:endParaRPr lang="sv-SE"/>
        </a:p>
      </dgm:t>
    </dgm:pt>
    <dgm:pt modelId="{A0097050-CE65-451F-BADF-128A420BD4AF}">
      <dgm:prSet phldrT="[Text]" custT="1"/>
      <dgm:spPr>
        <a:solidFill>
          <a:srgbClr val="DB4B32"/>
        </a:solidFill>
        <a:ln>
          <a:solidFill>
            <a:srgbClr val="EB6928"/>
          </a:solidFill>
        </a:ln>
      </dgm:spPr>
      <dgm:t>
        <a:bodyPr/>
        <a:lstStyle/>
        <a:p>
          <a:r>
            <a:rPr lang="sv-SE" sz="2400" b="1" dirty="0" smtClean="0">
              <a:solidFill>
                <a:schemeClr val="tx1"/>
              </a:solidFill>
            </a:rPr>
            <a:t>Utbilda</a:t>
          </a:r>
        </a:p>
      </dgm:t>
    </dgm:pt>
    <dgm:pt modelId="{BEEE1DE8-2DF2-4F5D-94B6-72C13A846F65}" type="parTrans" cxnId="{E6CDE0B3-0324-47EE-BAA2-023A1D870EE2}">
      <dgm:prSet/>
      <dgm:spPr/>
      <dgm:t>
        <a:bodyPr/>
        <a:lstStyle/>
        <a:p>
          <a:endParaRPr lang="sv-SE"/>
        </a:p>
      </dgm:t>
    </dgm:pt>
    <dgm:pt modelId="{6F720F1C-E9A3-460E-88B4-B9D2FEF40E81}" type="sibTrans" cxnId="{E6CDE0B3-0324-47EE-BAA2-023A1D870EE2}">
      <dgm:prSet/>
      <dgm:spPr/>
      <dgm:t>
        <a:bodyPr/>
        <a:lstStyle/>
        <a:p>
          <a:endParaRPr lang="sv-SE"/>
        </a:p>
      </dgm:t>
    </dgm:pt>
    <dgm:pt modelId="{CD5B10DB-43C7-4804-AC7C-C7EC801BC30D}">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Resultat</a:t>
          </a:r>
          <a:endParaRPr lang="sv-SE" sz="1600" dirty="0"/>
        </a:p>
      </dgm:t>
    </dgm:pt>
    <dgm:pt modelId="{699E0F89-3E55-409D-B2AC-D4431B305F7C}" type="parTrans" cxnId="{B35AC6E7-3844-4C82-A291-B257A5FBF948}">
      <dgm:prSet/>
      <dgm:spPr/>
      <dgm:t>
        <a:bodyPr/>
        <a:lstStyle/>
        <a:p>
          <a:endParaRPr lang="sv-SE"/>
        </a:p>
      </dgm:t>
    </dgm:pt>
    <dgm:pt modelId="{57E7F304-8EC3-48FB-B6DB-62EC780DE7DC}" type="sibTrans" cxnId="{B35AC6E7-3844-4C82-A291-B257A5FBF948}">
      <dgm:prSet/>
      <dgm:spPr/>
      <dgm:t>
        <a:bodyPr/>
        <a:lstStyle/>
        <a:p>
          <a:endParaRPr lang="sv-SE"/>
        </a:p>
      </dgm:t>
    </dgm:pt>
    <dgm:pt modelId="{A13C79D0-A24C-4186-8B46-1888F7D978A8}">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Utbildningseffekt </a:t>
          </a:r>
          <a:endParaRPr lang="sv-SE" sz="1600" dirty="0"/>
        </a:p>
      </dgm:t>
    </dgm:pt>
    <dgm:pt modelId="{3F835942-075D-4A72-8503-B22AC2E37375}" type="parTrans" cxnId="{16557773-4D4B-4EEB-B90F-B73694224541}">
      <dgm:prSet/>
      <dgm:spPr/>
      <dgm:t>
        <a:bodyPr/>
        <a:lstStyle/>
        <a:p>
          <a:endParaRPr lang="sv-SE"/>
        </a:p>
      </dgm:t>
    </dgm:pt>
    <dgm:pt modelId="{9A5819BC-EF1C-4C8A-8118-F0CAFB24383F}" type="sibTrans" cxnId="{16557773-4D4B-4EEB-B90F-B73694224541}">
      <dgm:prSet/>
      <dgm:spPr/>
      <dgm:t>
        <a:bodyPr/>
        <a:lstStyle/>
        <a:p>
          <a:endParaRPr lang="sv-SE"/>
        </a:p>
      </dgm:t>
    </dgm:pt>
    <dgm:pt modelId="{DC985D95-FFD8-4C5E-8AC5-D10B418F6AAE}">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sz="1600" dirty="0"/>
        </a:p>
      </dgm:t>
    </dgm:pt>
    <dgm:pt modelId="{765919BA-50E8-477F-8B80-3269563637C1}" type="parTrans" cxnId="{7398AF0C-D40D-45D2-96EE-2F76E0EA162C}">
      <dgm:prSet/>
      <dgm:spPr/>
      <dgm:t>
        <a:bodyPr/>
        <a:lstStyle/>
        <a:p>
          <a:endParaRPr lang="sv-SE"/>
        </a:p>
      </dgm:t>
    </dgm:pt>
    <dgm:pt modelId="{1238C051-82FA-4272-8AF5-B3C5FE7479DB}" type="sibTrans" cxnId="{7398AF0C-D40D-45D2-96EE-2F76E0EA162C}">
      <dgm:prSet/>
      <dgm:spPr/>
      <dgm:t>
        <a:bodyPr/>
        <a:lstStyle/>
        <a:p>
          <a:endParaRPr lang="sv-SE"/>
        </a:p>
      </dgm:t>
    </dgm:pt>
    <dgm:pt modelId="{A377D43C-4AD9-45A7-A660-24D2444AA8A2}">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Skapa utbildning, övning, träning.</a:t>
          </a:r>
          <a:endParaRPr lang="sv-SE" sz="1600" dirty="0"/>
        </a:p>
      </dgm:t>
    </dgm:pt>
    <dgm:pt modelId="{4EFC1A6F-1618-4C41-A9F7-95CB302B5FC4}" type="parTrans" cxnId="{09489B96-CCF3-4837-8D94-89D0885BED52}">
      <dgm:prSet/>
      <dgm:spPr/>
      <dgm:t>
        <a:bodyPr/>
        <a:lstStyle/>
        <a:p>
          <a:endParaRPr lang="sv-SE"/>
        </a:p>
      </dgm:t>
    </dgm:pt>
    <dgm:pt modelId="{DDBE9559-5466-4784-B224-4AC86F2A7215}" type="sibTrans" cxnId="{09489B96-CCF3-4837-8D94-89D0885BED52}">
      <dgm:prSet/>
      <dgm:spPr/>
      <dgm:t>
        <a:bodyPr/>
        <a:lstStyle/>
        <a:p>
          <a:endParaRPr lang="sv-SE"/>
        </a:p>
      </dgm:t>
    </dgm:pt>
    <dgm:pt modelId="{313E955B-34B5-40CE-BB3D-100CA6829C70}">
      <dgm:prSet phldrT="[Text]" custT="1"/>
      <dgm:spPr>
        <a:solidFill>
          <a:srgbClr val="DB4B32"/>
        </a:solidFill>
        <a:ln>
          <a:solidFill>
            <a:srgbClr val="EB6928"/>
          </a:solidFill>
        </a:ln>
      </dgm:spPr>
      <dgm:t>
        <a:bodyPr/>
        <a:lstStyle/>
        <a:p>
          <a:r>
            <a:rPr lang="sv-SE" sz="2400" b="1" dirty="0" smtClean="0">
              <a:solidFill>
                <a:schemeClr val="tx1"/>
              </a:solidFill>
            </a:rPr>
            <a:t>Utvärdera</a:t>
          </a:r>
        </a:p>
      </dgm:t>
    </dgm:pt>
    <dgm:pt modelId="{941CC8AA-8DD8-4304-920C-EA283E3739A4}" type="parTrans" cxnId="{21C31216-0B1E-4D37-ACE9-53C88EF9A065}">
      <dgm:prSet/>
      <dgm:spPr/>
      <dgm:t>
        <a:bodyPr/>
        <a:lstStyle/>
        <a:p>
          <a:endParaRPr lang="sv-SE"/>
        </a:p>
      </dgm:t>
    </dgm:pt>
    <dgm:pt modelId="{7E64C699-598E-4DF0-BC26-D86E6BCFF63D}" type="sibTrans" cxnId="{21C31216-0B1E-4D37-ACE9-53C88EF9A065}">
      <dgm:prSet/>
      <dgm:spPr/>
      <dgm:t>
        <a:bodyPr/>
        <a:lstStyle/>
        <a:p>
          <a:endParaRPr lang="sv-SE"/>
        </a:p>
      </dgm:t>
    </dgm:pt>
    <dgm:pt modelId="{CA3F9805-9672-45BC-8F5F-698E71BD7435}">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Organisera</a:t>
          </a:r>
          <a:endParaRPr lang="sv-SE" sz="1600" dirty="0"/>
        </a:p>
      </dgm:t>
    </dgm:pt>
    <dgm:pt modelId="{421CAD1B-3F40-47BE-8994-4FF347CB8819}" type="parTrans" cxnId="{A828F3D8-A508-4FD7-98D8-8738B676DCB8}">
      <dgm:prSet/>
      <dgm:spPr/>
      <dgm:t>
        <a:bodyPr/>
        <a:lstStyle/>
        <a:p>
          <a:endParaRPr lang="sv-SE"/>
        </a:p>
      </dgm:t>
    </dgm:pt>
    <dgm:pt modelId="{DBFE775A-CFB2-473B-877B-DB53E11C5D02}" type="sibTrans" cxnId="{A828F3D8-A508-4FD7-98D8-8738B676DCB8}">
      <dgm:prSet/>
      <dgm:spPr/>
      <dgm:t>
        <a:bodyPr/>
        <a:lstStyle/>
        <a:p>
          <a:endParaRPr lang="sv-SE"/>
        </a:p>
      </dgm:t>
    </dgm:pt>
    <dgm:pt modelId="{4324B437-EF36-462A-944D-CAEBC2288F9A}">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sz="1600" dirty="0"/>
        </a:p>
      </dgm:t>
    </dgm:pt>
    <dgm:pt modelId="{D15A1B15-5CD4-4399-9512-92D11B744B00}" type="parTrans" cxnId="{7CE63215-0ABB-49F9-9DDE-9375416CE768}">
      <dgm:prSet/>
      <dgm:spPr/>
      <dgm:t>
        <a:bodyPr/>
        <a:lstStyle/>
        <a:p>
          <a:endParaRPr lang="sv-SE"/>
        </a:p>
      </dgm:t>
    </dgm:pt>
    <dgm:pt modelId="{0483F6C7-42E9-41AD-9424-AE2B35444BC8}" type="sibTrans" cxnId="{7CE63215-0ABB-49F9-9DDE-9375416CE768}">
      <dgm:prSet/>
      <dgm:spPr/>
      <dgm:t>
        <a:bodyPr/>
        <a:lstStyle/>
        <a:p>
          <a:endParaRPr lang="sv-SE"/>
        </a:p>
      </dgm:t>
    </dgm:pt>
    <dgm:pt modelId="{AFE35968-BBB3-4D5F-B9E2-54D3893C4D77}">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Genomföra</a:t>
          </a:r>
          <a:endParaRPr lang="sv-SE" sz="1600" dirty="0"/>
        </a:p>
      </dgm:t>
    </dgm:pt>
    <dgm:pt modelId="{201F1BA2-CE37-45E3-B441-2DFCD0571601}" type="parTrans" cxnId="{9B7C51DE-DDB6-4118-8695-96D321F866A3}">
      <dgm:prSet/>
      <dgm:spPr/>
      <dgm:t>
        <a:bodyPr/>
        <a:lstStyle/>
        <a:p>
          <a:endParaRPr lang="sv-SE"/>
        </a:p>
      </dgm:t>
    </dgm:pt>
    <dgm:pt modelId="{5570DD6C-4ED7-4860-8E14-135CDACF22DD}" type="sibTrans" cxnId="{9B7C51DE-DDB6-4118-8695-96D321F866A3}">
      <dgm:prSet/>
      <dgm:spPr/>
      <dgm:t>
        <a:bodyPr/>
        <a:lstStyle/>
        <a:p>
          <a:endParaRPr lang="sv-SE"/>
        </a:p>
      </dgm:t>
    </dgm:pt>
    <dgm:pt modelId="{5C8CDA6D-C1C7-4DCA-A17F-7DC6BFA895F9}" type="pres">
      <dgm:prSet presAssocID="{775867B1-C5C6-461F-9FA1-EC44F547CE9A}" presName="Name0" presStyleCnt="0">
        <dgm:presLayoutVars>
          <dgm:dir/>
          <dgm:animLvl val="lvl"/>
          <dgm:resizeHandles val="exact"/>
        </dgm:presLayoutVars>
      </dgm:prSet>
      <dgm:spPr/>
      <dgm:t>
        <a:bodyPr/>
        <a:lstStyle/>
        <a:p>
          <a:endParaRPr lang="sv-SE"/>
        </a:p>
      </dgm:t>
    </dgm:pt>
    <dgm:pt modelId="{22D0943E-0D34-443B-822C-A1562E728247}" type="pres">
      <dgm:prSet presAssocID="{89195D98-82F0-44DE-9FDD-12DB8FE8355D}" presName="composite" presStyleCnt="0"/>
      <dgm:spPr/>
    </dgm:pt>
    <dgm:pt modelId="{852296C5-4507-4673-8F50-E92A7B2D23BC}" type="pres">
      <dgm:prSet presAssocID="{89195D98-82F0-44DE-9FDD-12DB8FE8355D}" presName="parTx" presStyleLbl="alignNode1" presStyleIdx="0" presStyleCnt="4">
        <dgm:presLayoutVars>
          <dgm:chMax val="0"/>
          <dgm:chPref val="0"/>
          <dgm:bulletEnabled val="1"/>
        </dgm:presLayoutVars>
      </dgm:prSet>
      <dgm:spPr/>
      <dgm:t>
        <a:bodyPr/>
        <a:lstStyle/>
        <a:p>
          <a:endParaRPr lang="sv-SE"/>
        </a:p>
      </dgm:t>
    </dgm:pt>
    <dgm:pt modelId="{0E1FF1B0-05CD-4FBE-AB4D-1D3E41954CAD}" type="pres">
      <dgm:prSet presAssocID="{89195D98-82F0-44DE-9FDD-12DB8FE8355D}" presName="desTx" presStyleLbl="alignAccFollowNode1" presStyleIdx="0" presStyleCnt="4" custLinFactNeighborY="-1032">
        <dgm:presLayoutVars>
          <dgm:bulletEnabled val="1"/>
        </dgm:presLayoutVars>
      </dgm:prSet>
      <dgm:spPr/>
      <dgm:t>
        <a:bodyPr/>
        <a:lstStyle/>
        <a:p>
          <a:endParaRPr lang="sv-SE"/>
        </a:p>
      </dgm:t>
    </dgm:pt>
    <dgm:pt modelId="{E204E45E-9388-4E55-9A45-A1661D08204B}" type="pres">
      <dgm:prSet presAssocID="{D7DC314B-EA60-46B8-8A4C-FCEEC331BAED}" presName="space" presStyleCnt="0"/>
      <dgm:spPr/>
    </dgm:pt>
    <dgm:pt modelId="{70197AF1-A096-4903-955A-B3B39F4DE690}" type="pres">
      <dgm:prSet presAssocID="{F0EC9679-13C8-44A0-A3DA-71D921EC0029}" presName="composite" presStyleCnt="0"/>
      <dgm:spPr/>
    </dgm:pt>
    <dgm:pt modelId="{ED0E70A4-1E62-40A0-81B4-1A44F6E2D788}" type="pres">
      <dgm:prSet presAssocID="{F0EC9679-13C8-44A0-A3DA-71D921EC0029}" presName="parTx" presStyleLbl="alignNode1" presStyleIdx="1" presStyleCnt="4">
        <dgm:presLayoutVars>
          <dgm:chMax val="0"/>
          <dgm:chPref val="0"/>
          <dgm:bulletEnabled val="1"/>
        </dgm:presLayoutVars>
      </dgm:prSet>
      <dgm:spPr/>
      <dgm:t>
        <a:bodyPr/>
        <a:lstStyle/>
        <a:p>
          <a:endParaRPr lang="sv-SE"/>
        </a:p>
      </dgm:t>
    </dgm:pt>
    <dgm:pt modelId="{2E21A2F7-A429-4E69-B1F8-B8BD3E7E574F}" type="pres">
      <dgm:prSet presAssocID="{F0EC9679-13C8-44A0-A3DA-71D921EC0029}" presName="desTx" presStyleLbl="alignAccFollowNode1" presStyleIdx="1" presStyleCnt="4" custLinFactNeighborY="-1032">
        <dgm:presLayoutVars>
          <dgm:bulletEnabled val="1"/>
        </dgm:presLayoutVars>
      </dgm:prSet>
      <dgm:spPr/>
      <dgm:t>
        <a:bodyPr/>
        <a:lstStyle/>
        <a:p>
          <a:endParaRPr lang="sv-SE"/>
        </a:p>
      </dgm:t>
    </dgm:pt>
    <dgm:pt modelId="{4BC51122-7D31-4D3E-ACA9-8F827B858FB2}" type="pres">
      <dgm:prSet presAssocID="{60F5B640-C0D6-4106-90FE-F1EF2E231894}" presName="space" presStyleCnt="0"/>
      <dgm:spPr/>
    </dgm:pt>
    <dgm:pt modelId="{864EB583-18CE-43E2-83A3-9F5A4FAB31B1}" type="pres">
      <dgm:prSet presAssocID="{A0097050-CE65-451F-BADF-128A420BD4AF}" presName="composite" presStyleCnt="0"/>
      <dgm:spPr/>
    </dgm:pt>
    <dgm:pt modelId="{EF6B06BB-8C5D-4444-A02E-A2C9FB6FBD05}" type="pres">
      <dgm:prSet presAssocID="{A0097050-CE65-451F-BADF-128A420BD4AF}" presName="parTx" presStyleLbl="alignNode1" presStyleIdx="2" presStyleCnt="4">
        <dgm:presLayoutVars>
          <dgm:chMax val="0"/>
          <dgm:chPref val="0"/>
          <dgm:bulletEnabled val="1"/>
        </dgm:presLayoutVars>
      </dgm:prSet>
      <dgm:spPr/>
      <dgm:t>
        <a:bodyPr/>
        <a:lstStyle/>
        <a:p>
          <a:endParaRPr lang="sv-SE"/>
        </a:p>
      </dgm:t>
    </dgm:pt>
    <dgm:pt modelId="{56449B34-A7F4-4681-9895-D1146586928B}" type="pres">
      <dgm:prSet presAssocID="{A0097050-CE65-451F-BADF-128A420BD4AF}" presName="desTx" presStyleLbl="alignAccFollowNode1" presStyleIdx="2" presStyleCnt="4" custLinFactNeighborY="-1032">
        <dgm:presLayoutVars>
          <dgm:bulletEnabled val="1"/>
        </dgm:presLayoutVars>
      </dgm:prSet>
      <dgm:spPr/>
      <dgm:t>
        <a:bodyPr/>
        <a:lstStyle/>
        <a:p>
          <a:endParaRPr lang="sv-SE"/>
        </a:p>
      </dgm:t>
    </dgm:pt>
    <dgm:pt modelId="{6A83AC26-7D75-4E25-9816-A114BF4523CC}" type="pres">
      <dgm:prSet presAssocID="{6F720F1C-E9A3-460E-88B4-B9D2FEF40E81}" presName="space" presStyleCnt="0"/>
      <dgm:spPr/>
    </dgm:pt>
    <dgm:pt modelId="{C9C196E3-2353-42EC-B0B5-30E2B44A54AF}" type="pres">
      <dgm:prSet presAssocID="{313E955B-34B5-40CE-BB3D-100CA6829C70}" presName="composite" presStyleCnt="0"/>
      <dgm:spPr/>
    </dgm:pt>
    <dgm:pt modelId="{2E1EAA8C-24DE-4B8A-9D01-6B04AFA6D3CD}" type="pres">
      <dgm:prSet presAssocID="{313E955B-34B5-40CE-BB3D-100CA6829C70}" presName="parTx" presStyleLbl="alignNode1" presStyleIdx="3" presStyleCnt="4">
        <dgm:presLayoutVars>
          <dgm:chMax val="0"/>
          <dgm:chPref val="0"/>
          <dgm:bulletEnabled val="1"/>
        </dgm:presLayoutVars>
      </dgm:prSet>
      <dgm:spPr/>
      <dgm:t>
        <a:bodyPr/>
        <a:lstStyle/>
        <a:p>
          <a:endParaRPr lang="sv-SE"/>
        </a:p>
      </dgm:t>
    </dgm:pt>
    <dgm:pt modelId="{4EB71590-4360-4E4F-B999-0096CECD5694}" type="pres">
      <dgm:prSet presAssocID="{313E955B-34B5-40CE-BB3D-100CA6829C70}" presName="desTx" presStyleLbl="alignAccFollowNode1" presStyleIdx="3" presStyleCnt="4">
        <dgm:presLayoutVars>
          <dgm:bulletEnabled val="1"/>
        </dgm:presLayoutVars>
      </dgm:prSet>
      <dgm:spPr/>
      <dgm:t>
        <a:bodyPr/>
        <a:lstStyle/>
        <a:p>
          <a:endParaRPr lang="sv-SE"/>
        </a:p>
      </dgm:t>
    </dgm:pt>
  </dgm:ptLst>
  <dgm:cxnLst>
    <dgm:cxn modelId="{D95B821C-BB3C-45F3-AF17-08B33BB0A39B}" srcId="{F0EC9679-13C8-44A0-A3DA-71D921EC0029}" destId="{4AC3B17F-1AFF-42CC-B630-CB712BE17E6C}" srcOrd="1" destOrd="0" parTransId="{6A9D0D62-17E6-4EDC-A177-3500534EE31E}" sibTransId="{1CBA32DE-A6A5-4B9E-8CD5-A1B1BFEF25DB}"/>
    <dgm:cxn modelId="{8F99470B-4EC8-4200-8B96-7D4A510C277C}" srcId="{F0EC9679-13C8-44A0-A3DA-71D921EC0029}" destId="{36F1161F-D1AB-45AF-84EA-B089EA95396D}" srcOrd="0" destOrd="0" parTransId="{C9F02062-FA5B-4BB0-9FC5-E53F34E48F43}" sibTransId="{C1A74A49-EE06-48A9-8DD3-90147A389E8A}"/>
    <dgm:cxn modelId="{B35AC6E7-3844-4C82-A291-B257A5FBF948}" srcId="{313E955B-34B5-40CE-BB3D-100CA6829C70}" destId="{CD5B10DB-43C7-4804-AC7C-C7EC801BC30D}" srcOrd="0" destOrd="0" parTransId="{699E0F89-3E55-409D-B2AC-D4431B305F7C}" sibTransId="{57E7F304-8EC3-48FB-B6DB-62EC780DE7DC}"/>
    <dgm:cxn modelId="{E322C4DF-E98F-4185-9DBE-A626A0C3E1B9}" srcId="{89195D98-82F0-44DE-9FDD-12DB8FE8355D}" destId="{11076141-A8B8-4A8C-A1B3-6C32FCC67194}" srcOrd="0" destOrd="0" parTransId="{DC18E1D3-7879-40E4-A318-35C469C4DD6A}" sibTransId="{A7EB23F6-3C9C-4794-BD06-F01D85BEDDBD}"/>
    <dgm:cxn modelId="{E6CDE0B3-0324-47EE-BAA2-023A1D870EE2}" srcId="{775867B1-C5C6-461F-9FA1-EC44F547CE9A}" destId="{A0097050-CE65-451F-BADF-128A420BD4AF}" srcOrd="2" destOrd="0" parTransId="{BEEE1DE8-2DF2-4F5D-94B6-72C13A846F65}" sibTransId="{6F720F1C-E9A3-460E-88B4-B9D2FEF40E81}"/>
    <dgm:cxn modelId="{A828F3D8-A508-4FD7-98D8-8738B676DCB8}" srcId="{A0097050-CE65-451F-BADF-128A420BD4AF}" destId="{CA3F9805-9672-45BC-8F5F-698E71BD7435}" srcOrd="0" destOrd="0" parTransId="{421CAD1B-3F40-47BE-8994-4FF347CB8819}" sibTransId="{DBFE775A-CFB2-473B-877B-DB53E11C5D02}"/>
    <dgm:cxn modelId="{12DC28C2-9180-4C83-A00F-D0A57EBF456E}" type="presOf" srcId="{36F1161F-D1AB-45AF-84EA-B089EA95396D}" destId="{2E21A2F7-A429-4E69-B1F8-B8BD3E7E574F}" srcOrd="0" destOrd="0" presId="urn:microsoft.com/office/officeart/2005/8/layout/hList1"/>
    <dgm:cxn modelId="{709546BC-FF2B-4F59-8900-8C840B6FC0CE}" type="presOf" srcId="{89195D98-82F0-44DE-9FDD-12DB8FE8355D}" destId="{852296C5-4507-4673-8F50-E92A7B2D23BC}" srcOrd="0" destOrd="0" presId="urn:microsoft.com/office/officeart/2005/8/layout/hList1"/>
    <dgm:cxn modelId="{5D3F99F2-AF93-44DD-AB38-CB35764DEE37}" type="presOf" srcId="{F0EC9679-13C8-44A0-A3DA-71D921EC0029}" destId="{ED0E70A4-1E62-40A0-81B4-1A44F6E2D788}" srcOrd="0" destOrd="0" presId="urn:microsoft.com/office/officeart/2005/8/layout/hList1"/>
    <dgm:cxn modelId="{CE52BFA9-49CE-47BB-99FF-4B683629AEF1}" srcId="{775867B1-C5C6-461F-9FA1-EC44F547CE9A}" destId="{89195D98-82F0-44DE-9FDD-12DB8FE8355D}" srcOrd="0" destOrd="0" parTransId="{D02041EF-7E1F-4720-9267-9333D017FAAE}" sibTransId="{D7DC314B-EA60-46B8-8A4C-FCEEC331BAED}"/>
    <dgm:cxn modelId="{BC2722B2-54E0-47E8-8BAC-4B0BC8F542F0}" type="presOf" srcId="{11076141-A8B8-4A8C-A1B3-6C32FCC67194}" destId="{0E1FF1B0-05CD-4FBE-AB4D-1D3E41954CAD}" srcOrd="0" destOrd="0" presId="urn:microsoft.com/office/officeart/2005/8/layout/hList1"/>
    <dgm:cxn modelId="{7CE63215-0ABB-49F9-9DDE-9375416CE768}" srcId="{A0097050-CE65-451F-BADF-128A420BD4AF}" destId="{4324B437-EF36-462A-944D-CAEBC2288F9A}" srcOrd="2" destOrd="0" parTransId="{D15A1B15-5CD4-4399-9512-92D11B744B00}" sibTransId="{0483F6C7-42E9-41AD-9424-AE2B35444BC8}"/>
    <dgm:cxn modelId="{91D62917-F362-4FFA-863B-A87137F9EF2F}" srcId="{775867B1-C5C6-461F-9FA1-EC44F547CE9A}" destId="{F0EC9679-13C8-44A0-A3DA-71D921EC0029}" srcOrd="1" destOrd="0" parTransId="{D8A587B5-188C-4E0E-8D03-ED8603BD2FFA}" sibTransId="{60F5B640-C0D6-4106-90FE-F1EF2E231894}"/>
    <dgm:cxn modelId="{35F17833-E12B-469F-80FB-A7437E8C0A95}" type="presOf" srcId="{AFE35968-BBB3-4D5F-B9E2-54D3893C4D77}" destId="{56449B34-A7F4-4681-9895-D1146586928B}" srcOrd="0" destOrd="1" presId="urn:microsoft.com/office/officeart/2005/8/layout/hList1"/>
    <dgm:cxn modelId="{B535EE04-8CB1-4EC7-BA88-3B53D7CCABA4}" type="presOf" srcId="{CA3F9805-9672-45BC-8F5F-698E71BD7435}" destId="{56449B34-A7F4-4681-9895-D1146586928B}" srcOrd="0" destOrd="0" presId="urn:microsoft.com/office/officeart/2005/8/layout/hList1"/>
    <dgm:cxn modelId="{7398AF0C-D40D-45D2-96EE-2F76E0EA162C}" srcId="{F0EC9679-13C8-44A0-A3DA-71D921EC0029}" destId="{DC985D95-FFD8-4C5E-8AC5-D10B418F6AAE}" srcOrd="3" destOrd="0" parTransId="{765919BA-50E8-477F-8B80-3269563637C1}" sibTransId="{1238C051-82FA-4272-8AF5-B3C5FE7479DB}"/>
    <dgm:cxn modelId="{31DAD04A-F4EB-4237-A562-A6C387D4520F}" type="presOf" srcId="{BB11217E-C688-411D-AE07-8D20B76D827E}" destId="{0E1FF1B0-05CD-4FBE-AB4D-1D3E41954CAD}" srcOrd="0" destOrd="1" presId="urn:microsoft.com/office/officeart/2005/8/layout/hList1"/>
    <dgm:cxn modelId="{9B7C51DE-DDB6-4118-8695-96D321F866A3}" srcId="{A0097050-CE65-451F-BADF-128A420BD4AF}" destId="{AFE35968-BBB3-4D5F-B9E2-54D3893C4D77}" srcOrd="1" destOrd="0" parTransId="{201F1BA2-CE37-45E3-B441-2DFCD0571601}" sibTransId="{5570DD6C-4ED7-4860-8E14-135CDACF22DD}"/>
    <dgm:cxn modelId="{D39BEC40-B2DA-4B46-ADBB-E2A8D8502E5D}" srcId="{89195D98-82F0-44DE-9FDD-12DB8FE8355D}" destId="{BB11217E-C688-411D-AE07-8D20B76D827E}" srcOrd="1" destOrd="0" parTransId="{6B9561EE-2F77-46F9-A5A4-E939AB5F8BFF}" sibTransId="{AAB1B554-1858-402D-89B4-9096BA045534}"/>
    <dgm:cxn modelId="{F29EE1B1-B456-4B3A-A191-8A07FEB94D0E}" type="presOf" srcId="{4AC3B17F-1AFF-42CC-B630-CB712BE17E6C}" destId="{2E21A2F7-A429-4E69-B1F8-B8BD3E7E574F}" srcOrd="0" destOrd="1" presId="urn:microsoft.com/office/officeart/2005/8/layout/hList1"/>
    <dgm:cxn modelId="{09489B96-CCF3-4837-8D94-89D0885BED52}" srcId="{F0EC9679-13C8-44A0-A3DA-71D921EC0029}" destId="{A377D43C-4AD9-45A7-A660-24D2444AA8A2}" srcOrd="2" destOrd="0" parTransId="{4EFC1A6F-1618-4C41-A9F7-95CB302B5FC4}" sibTransId="{DDBE9559-5466-4784-B224-4AC86F2A7215}"/>
    <dgm:cxn modelId="{16557773-4D4B-4EEB-B90F-B73694224541}" srcId="{313E955B-34B5-40CE-BB3D-100CA6829C70}" destId="{A13C79D0-A24C-4186-8B46-1888F7D978A8}" srcOrd="1" destOrd="0" parTransId="{3F835942-075D-4A72-8503-B22AC2E37375}" sibTransId="{9A5819BC-EF1C-4C8A-8118-F0CAFB24383F}"/>
    <dgm:cxn modelId="{9EA891A4-93E5-43F1-B57F-9422EDDC0B2E}" type="presOf" srcId="{313E955B-34B5-40CE-BB3D-100CA6829C70}" destId="{2E1EAA8C-24DE-4B8A-9D01-6B04AFA6D3CD}" srcOrd="0" destOrd="0" presId="urn:microsoft.com/office/officeart/2005/8/layout/hList1"/>
    <dgm:cxn modelId="{263DEEC3-94D5-49C6-86E8-5C975EE25AEB}" type="presOf" srcId="{4324B437-EF36-462A-944D-CAEBC2288F9A}" destId="{56449B34-A7F4-4681-9895-D1146586928B}" srcOrd="0" destOrd="2" presId="urn:microsoft.com/office/officeart/2005/8/layout/hList1"/>
    <dgm:cxn modelId="{A298D6BE-D734-4F0C-91FA-F46C9DBDB87D}" type="presOf" srcId="{DC985D95-FFD8-4C5E-8AC5-D10B418F6AAE}" destId="{2E21A2F7-A429-4E69-B1F8-B8BD3E7E574F}" srcOrd="0" destOrd="3" presId="urn:microsoft.com/office/officeart/2005/8/layout/hList1"/>
    <dgm:cxn modelId="{B950EB26-4D82-4E94-845B-B8F6A1277087}" type="presOf" srcId="{CD5B10DB-43C7-4804-AC7C-C7EC801BC30D}" destId="{4EB71590-4360-4E4F-B999-0096CECD5694}" srcOrd="0" destOrd="0" presId="urn:microsoft.com/office/officeart/2005/8/layout/hList1"/>
    <dgm:cxn modelId="{3AB9A23A-6540-4851-8FD0-12626BEB7CA6}" type="presOf" srcId="{775867B1-C5C6-461F-9FA1-EC44F547CE9A}" destId="{5C8CDA6D-C1C7-4DCA-A17F-7DC6BFA895F9}" srcOrd="0" destOrd="0" presId="urn:microsoft.com/office/officeart/2005/8/layout/hList1"/>
    <dgm:cxn modelId="{21C31216-0B1E-4D37-ACE9-53C88EF9A065}" srcId="{775867B1-C5C6-461F-9FA1-EC44F547CE9A}" destId="{313E955B-34B5-40CE-BB3D-100CA6829C70}" srcOrd="3" destOrd="0" parTransId="{941CC8AA-8DD8-4304-920C-EA283E3739A4}" sibTransId="{7E64C699-598E-4DF0-BC26-D86E6BCFF63D}"/>
    <dgm:cxn modelId="{E51F6E67-1346-4335-9641-17C231D44D15}" type="presOf" srcId="{A0097050-CE65-451F-BADF-128A420BD4AF}" destId="{EF6B06BB-8C5D-4444-A02E-A2C9FB6FBD05}" srcOrd="0" destOrd="0" presId="urn:microsoft.com/office/officeart/2005/8/layout/hList1"/>
    <dgm:cxn modelId="{4DA78C3D-E909-42F6-9990-A3CDEE5AFB69}" type="presOf" srcId="{A377D43C-4AD9-45A7-A660-24D2444AA8A2}" destId="{2E21A2F7-A429-4E69-B1F8-B8BD3E7E574F}" srcOrd="0" destOrd="2" presId="urn:microsoft.com/office/officeart/2005/8/layout/hList1"/>
    <dgm:cxn modelId="{6A5C0159-93D9-4F81-AD94-F0C56C8F2910}" type="presOf" srcId="{A13C79D0-A24C-4186-8B46-1888F7D978A8}" destId="{4EB71590-4360-4E4F-B999-0096CECD5694}" srcOrd="0" destOrd="1" presId="urn:microsoft.com/office/officeart/2005/8/layout/hList1"/>
    <dgm:cxn modelId="{A74472D9-7B6E-462F-AE6D-A5C51BB1F673}" type="presParOf" srcId="{5C8CDA6D-C1C7-4DCA-A17F-7DC6BFA895F9}" destId="{22D0943E-0D34-443B-822C-A1562E728247}" srcOrd="0" destOrd="0" presId="urn:microsoft.com/office/officeart/2005/8/layout/hList1"/>
    <dgm:cxn modelId="{87540AB3-414B-44B1-8E3C-3979423EB173}" type="presParOf" srcId="{22D0943E-0D34-443B-822C-A1562E728247}" destId="{852296C5-4507-4673-8F50-E92A7B2D23BC}" srcOrd="0" destOrd="0" presId="urn:microsoft.com/office/officeart/2005/8/layout/hList1"/>
    <dgm:cxn modelId="{88D251F0-3C4D-41CD-877C-6342B41302CA}" type="presParOf" srcId="{22D0943E-0D34-443B-822C-A1562E728247}" destId="{0E1FF1B0-05CD-4FBE-AB4D-1D3E41954CAD}" srcOrd="1" destOrd="0" presId="urn:microsoft.com/office/officeart/2005/8/layout/hList1"/>
    <dgm:cxn modelId="{FC144028-F05C-4939-B032-423C9CDAB253}" type="presParOf" srcId="{5C8CDA6D-C1C7-4DCA-A17F-7DC6BFA895F9}" destId="{E204E45E-9388-4E55-9A45-A1661D08204B}" srcOrd="1" destOrd="0" presId="urn:microsoft.com/office/officeart/2005/8/layout/hList1"/>
    <dgm:cxn modelId="{AB12FE9D-A18A-4BAE-8E69-092EBB7254EA}" type="presParOf" srcId="{5C8CDA6D-C1C7-4DCA-A17F-7DC6BFA895F9}" destId="{70197AF1-A096-4903-955A-B3B39F4DE690}" srcOrd="2" destOrd="0" presId="urn:microsoft.com/office/officeart/2005/8/layout/hList1"/>
    <dgm:cxn modelId="{CCDF1B76-F86C-4E5A-A06E-CA6845E5BDD7}" type="presParOf" srcId="{70197AF1-A096-4903-955A-B3B39F4DE690}" destId="{ED0E70A4-1E62-40A0-81B4-1A44F6E2D788}" srcOrd="0" destOrd="0" presId="urn:microsoft.com/office/officeart/2005/8/layout/hList1"/>
    <dgm:cxn modelId="{82C9BBFC-E152-4264-A9B9-811D456FFBE4}" type="presParOf" srcId="{70197AF1-A096-4903-955A-B3B39F4DE690}" destId="{2E21A2F7-A429-4E69-B1F8-B8BD3E7E574F}" srcOrd="1" destOrd="0" presId="urn:microsoft.com/office/officeart/2005/8/layout/hList1"/>
    <dgm:cxn modelId="{04BB268E-5567-41A1-87F0-745ABCBE2C07}" type="presParOf" srcId="{5C8CDA6D-C1C7-4DCA-A17F-7DC6BFA895F9}" destId="{4BC51122-7D31-4D3E-ACA9-8F827B858FB2}" srcOrd="3" destOrd="0" presId="urn:microsoft.com/office/officeart/2005/8/layout/hList1"/>
    <dgm:cxn modelId="{35F99436-159C-44CC-8EF0-7D1BA42C9360}" type="presParOf" srcId="{5C8CDA6D-C1C7-4DCA-A17F-7DC6BFA895F9}" destId="{864EB583-18CE-43E2-83A3-9F5A4FAB31B1}" srcOrd="4" destOrd="0" presId="urn:microsoft.com/office/officeart/2005/8/layout/hList1"/>
    <dgm:cxn modelId="{CD1DC0A9-093E-4002-882A-72A7A9E617A0}" type="presParOf" srcId="{864EB583-18CE-43E2-83A3-9F5A4FAB31B1}" destId="{EF6B06BB-8C5D-4444-A02E-A2C9FB6FBD05}" srcOrd="0" destOrd="0" presId="urn:microsoft.com/office/officeart/2005/8/layout/hList1"/>
    <dgm:cxn modelId="{3F211E7B-960F-460F-BB5D-C47F60A9BD8F}" type="presParOf" srcId="{864EB583-18CE-43E2-83A3-9F5A4FAB31B1}" destId="{56449B34-A7F4-4681-9895-D1146586928B}" srcOrd="1" destOrd="0" presId="urn:microsoft.com/office/officeart/2005/8/layout/hList1"/>
    <dgm:cxn modelId="{180A79B3-F20E-4BB2-9CDA-40845A02C5B4}" type="presParOf" srcId="{5C8CDA6D-C1C7-4DCA-A17F-7DC6BFA895F9}" destId="{6A83AC26-7D75-4E25-9816-A114BF4523CC}" srcOrd="5" destOrd="0" presId="urn:microsoft.com/office/officeart/2005/8/layout/hList1"/>
    <dgm:cxn modelId="{F1E57154-E32D-407F-8691-1BD8C75E383A}" type="presParOf" srcId="{5C8CDA6D-C1C7-4DCA-A17F-7DC6BFA895F9}" destId="{C9C196E3-2353-42EC-B0B5-30E2B44A54AF}" srcOrd="6" destOrd="0" presId="urn:microsoft.com/office/officeart/2005/8/layout/hList1"/>
    <dgm:cxn modelId="{2D6661E4-DB4C-43E1-B118-2985AB770049}" type="presParOf" srcId="{C9C196E3-2353-42EC-B0B5-30E2B44A54AF}" destId="{2E1EAA8C-24DE-4B8A-9D01-6B04AFA6D3CD}" srcOrd="0" destOrd="0" presId="urn:microsoft.com/office/officeart/2005/8/layout/hList1"/>
    <dgm:cxn modelId="{97AE375B-F222-4AB8-81B1-7C89658C496D}" type="presParOf" srcId="{C9C196E3-2353-42EC-B0B5-30E2B44A54AF}" destId="{4EB71590-4360-4E4F-B999-0096CECD56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D44634-9241-4F9F-9D61-C743BBDBB643}" type="doc">
      <dgm:prSet loTypeId="urn:microsoft.com/office/officeart/2005/8/layout/hProcess9" loCatId="process" qsTypeId="urn:microsoft.com/office/officeart/2005/8/quickstyle/simple1" qsCatId="simple" csTypeId="urn:microsoft.com/office/officeart/2005/8/colors/accent1_2" csCatId="accent1" phldr="1"/>
      <dgm:spPr/>
    </dgm:pt>
    <dgm:pt modelId="{635B2D74-14DA-473A-891B-FE5FBD9CACB1}">
      <dgm:prSet phldrT="[Text]" custT="1"/>
      <dgm:spPr>
        <a:solidFill>
          <a:srgbClr val="DB4B32"/>
        </a:solidFill>
        <a:ln>
          <a:noFill/>
        </a:ln>
      </dgm:spPr>
      <dgm:t>
        <a:bodyPr/>
        <a:lstStyle/>
        <a:p>
          <a:r>
            <a:rPr lang="sv-SE" sz="2100" b="1" dirty="0" smtClean="0">
              <a:solidFill>
                <a:schemeClr val="tx1"/>
              </a:solidFill>
            </a:rPr>
            <a:t>Behov</a:t>
          </a:r>
          <a:endParaRPr lang="sv-SE" sz="2100" b="1" dirty="0">
            <a:solidFill>
              <a:schemeClr val="tx1"/>
            </a:solidFill>
          </a:endParaRPr>
        </a:p>
      </dgm:t>
    </dgm:pt>
    <dgm:pt modelId="{6E23592F-B0A0-49D0-B7F9-9A2D2E382277}" type="parTrans" cxnId="{F6031DF7-5EB0-40EC-B9DC-BC0755F561A3}">
      <dgm:prSet/>
      <dgm:spPr/>
      <dgm:t>
        <a:bodyPr/>
        <a:lstStyle/>
        <a:p>
          <a:endParaRPr lang="sv-SE"/>
        </a:p>
      </dgm:t>
    </dgm:pt>
    <dgm:pt modelId="{C424C18D-B523-4E47-8597-FF9EE1A38F90}" type="sibTrans" cxnId="{F6031DF7-5EB0-40EC-B9DC-BC0755F561A3}">
      <dgm:prSet/>
      <dgm:spPr/>
      <dgm:t>
        <a:bodyPr/>
        <a:lstStyle/>
        <a:p>
          <a:endParaRPr lang="sv-SE"/>
        </a:p>
      </dgm:t>
    </dgm:pt>
    <dgm:pt modelId="{FB7A58ED-374A-4DF1-8E5B-B935D1669070}">
      <dgm:prSet phldrT="[Text]" custT="1"/>
      <dgm:spPr>
        <a:solidFill>
          <a:srgbClr val="DB4B32"/>
        </a:solidFill>
        <a:ln>
          <a:noFill/>
        </a:ln>
      </dgm:spPr>
      <dgm:t>
        <a:bodyPr/>
        <a:lstStyle/>
        <a:p>
          <a:r>
            <a:rPr lang="sv-SE" sz="2100" b="1" dirty="0" smtClean="0">
              <a:solidFill>
                <a:schemeClr val="tx1"/>
              </a:solidFill>
            </a:rPr>
            <a:t>Planera</a:t>
          </a:r>
          <a:endParaRPr lang="sv-SE" sz="2100" b="1" dirty="0">
            <a:solidFill>
              <a:schemeClr val="tx1"/>
            </a:solidFill>
          </a:endParaRPr>
        </a:p>
      </dgm:t>
    </dgm:pt>
    <dgm:pt modelId="{BF15B04F-3303-4B2E-A379-7C6E9C25666C}" type="parTrans" cxnId="{3F91AC6B-D228-49EF-B176-00B15F9C89D1}">
      <dgm:prSet/>
      <dgm:spPr/>
      <dgm:t>
        <a:bodyPr/>
        <a:lstStyle/>
        <a:p>
          <a:endParaRPr lang="sv-SE"/>
        </a:p>
      </dgm:t>
    </dgm:pt>
    <dgm:pt modelId="{53F3AD6D-44F4-4BA4-A671-ADAF9F1DE1C8}" type="sibTrans" cxnId="{3F91AC6B-D228-49EF-B176-00B15F9C89D1}">
      <dgm:prSet/>
      <dgm:spPr/>
      <dgm:t>
        <a:bodyPr/>
        <a:lstStyle/>
        <a:p>
          <a:endParaRPr lang="sv-SE"/>
        </a:p>
      </dgm:t>
    </dgm:pt>
    <dgm:pt modelId="{F0153CF3-C5FD-4F24-B43F-357C55E6F6AC}">
      <dgm:prSet phldrT="[Text]" custT="1"/>
      <dgm:spPr>
        <a:solidFill>
          <a:srgbClr val="DB4B32"/>
        </a:solidFill>
        <a:ln>
          <a:noFill/>
        </a:ln>
      </dgm:spPr>
      <dgm:t>
        <a:bodyPr/>
        <a:lstStyle/>
        <a:p>
          <a:r>
            <a:rPr lang="sv-SE" sz="2100" b="1" dirty="0" smtClean="0">
              <a:solidFill>
                <a:schemeClr val="tx1"/>
              </a:solidFill>
            </a:rPr>
            <a:t>Genom-föra</a:t>
          </a:r>
          <a:endParaRPr lang="sv-SE" sz="2100" b="1" dirty="0">
            <a:solidFill>
              <a:schemeClr val="tx1"/>
            </a:solidFill>
          </a:endParaRPr>
        </a:p>
      </dgm:t>
    </dgm:pt>
    <dgm:pt modelId="{7638D6FF-8EF2-4EF8-B6DF-8CCE45FC90A4}" type="parTrans" cxnId="{5BD169DE-006F-44D9-8C2C-6C18B5823987}">
      <dgm:prSet/>
      <dgm:spPr/>
      <dgm:t>
        <a:bodyPr/>
        <a:lstStyle/>
        <a:p>
          <a:endParaRPr lang="sv-SE"/>
        </a:p>
      </dgm:t>
    </dgm:pt>
    <dgm:pt modelId="{5B24DC30-8AE3-4834-9C10-7D1C0B0E7192}" type="sibTrans" cxnId="{5BD169DE-006F-44D9-8C2C-6C18B5823987}">
      <dgm:prSet/>
      <dgm:spPr/>
      <dgm:t>
        <a:bodyPr/>
        <a:lstStyle/>
        <a:p>
          <a:endParaRPr lang="sv-SE"/>
        </a:p>
      </dgm:t>
    </dgm:pt>
    <dgm:pt modelId="{8B2AB7B0-5D37-4F1F-991C-914B18902939}">
      <dgm:prSet phldrT="[Text]" custT="1"/>
      <dgm:spPr>
        <a:solidFill>
          <a:srgbClr val="DB4B32"/>
        </a:solidFill>
        <a:ln>
          <a:noFill/>
        </a:ln>
      </dgm:spPr>
      <dgm:t>
        <a:bodyPr/>
        <a:lstStyle/>
        <a:p>
          <a:r>
            <a:rPr lang="sv-SE" sz="2100" b="1" dirty="0" smtClean="0">
              <a:solidFill>
                <a:schemeClr val="tx1"/>
              </a:solidFill>
            </a:rPr>
            <a:t>Följa upp</a:t>
          </a:r>
          <a:endParaRPr lang="sv-SE" sz="2100" b="1" dirty="0">
            <a:solidFill>
              <a:schemeClr val="tx1"/>
            </a:solidFill>
          </a:endParaRPr>
        </a:p>
      </dgm:t>
    </dgm:pt>
    <dgm:pt modelId="{7870F69B-9992-40E7-9ED8-6D6039D98612}" type="parTrans" cxnId="{28D399F1-AA0C-4298-9C5F-EF401C82E812}">
      <dgm:prSet/>
      <dgm:spPr/>
      <dgm:t>
        <a:bodyPr/>
        <a:lstStyle/>
        <a:p>
          <a:endParaRPr lang="sv-SE"/>
        </a:p>
      </dgm:t>
    </dgm:pt>
    <dgm:pt modelId="{77DBA6D5-A864-4875-876A-F1DDF1B0EDCA}" type="sibTrans" cxnId="{28D399F1-AA0C-4298-9C5F-EF401C82E812}">
      <dgm:prSet/>
      <dgm:spPr/>
      <dgm:t>
        <a:bodyPr/>
        <a:lstStyle/>
        <a:p>
          <a:endParaRPr lang="sv-SE"/>
        </a:p>
      </dgm:t>
    </dgm:pt>
    <dgm:pt modelId="{0D074622-7906-4C23-B6E7-F0ECF20FAAAC}">
      <dgm:prSet phldrT="[Text]" custT="1"/>
      <dgm:spPr>
        <a:solidFill>
          <a:srgbClr val="DB4B32"/>
        </a:solidFill>
        <a:ln>
          <a:noFill/>
        </a:ln>
      </dgm:spPr>
      <dgm:t>
        <a:bodyPr/>
        <a:lstStyle/>
        <a:p>
          <a:r>
            <a:rPr lang="sv-SE" sz="2100" b="1" dirty="0" smtClean="0">
              <a:solidFill>
                <a:schemeClr val="tx1"/>
              </a:solidFill>
            </a:rPr>
            <a:t>Förbättra</a:t>
          </a:r>
          <a:endParaRPr lang="sv-SE" sz="2100" b="1" dirty="0">
            <a:solidFill>
              <a:schemeClr val="tx1"/>
            </a:solidFill>
          </a:endParaRPr>
        </a:p>
      </dgm:t>
    </dgm:pt>
    <dgm:pt modelId="{065E695F-9028-4F9B-A228-08590125EB37}" type="parTrans" cxnId="{CBD19C99-7FBF-4C0A-A9D9-E90E691D21B3}">
      <dgm:prSet/>
      <dgm:spPr/>
      <dgm:t>
        <a:bodyPr/>
        <a:lstStyle/>
        <a:p>
          <a:endParaRPr lang="sv-SE"/>
        </a:p>
      </dgm:t>
    </dgm:pt>
    <dgm:pt modelId="{7CE22694-A4E6-4FEA-A009-D84442BD9F12}" type="sibTrans" cxnId="{CBD19C99-7FBF-4C0A-A9D9-E90E691D21B3}">
      <dgm:prSet/>
      <dgm:spPr/>
      <dgm:t>
        <a:bodyPr/>
        <a:lstStyle/>
        <a:p>
          <a:endParaRPr lang="sv-SE"/>
        </a:p>
      </dgm:t>
    </dgm:pt>
    <dgm:pt modelId="{43BB5A5B-92D7-409E-B4A2-E95FCE728A1C}" type="pres">
      <dgm:prSet presAssocID="{F7D44634-9241-4F9F-9D61-C743BBDBB643}" presName="CompostProcess" presStyleCnt="0">
        <dgm:presLayoutVars>
          <dgm:dir/>
          <dgm:resizeHandles val="exact"/>
        </dgm:presLayoutVars>
      </dgm:prSet>
      <dgm:spPr/>
    </dgm:pt>
    <dgm:pt modelId="{A93D667A-43FA-4A8E-AEB5-8844696FDBB8}" type="pres">
      <dgm:prSet presAssocID="{F7D44634-9241-4F9F-9D61-C743BBDBB643}" presName="arrow" presStyleLbl="bgShp" presStyleIdx="0" presStyleCnt="1" custScaleX="117647"/>
      <dgm:spPr>
        <a:solidFill>
          <a:srgbClr val="F0AB92"/>
        </a:solidFill>
      </dgm:spPr>
    </dgm:pt>
    <dgm:pt modelId="{F64E6332-B079-41F5-AB45-1B2CC4810C84}" type="pres">
      <dgm:prSet presAssocID="{F7D44634-9241-4F9F-9D61-C743BBDBB643}" presName="linearProcess" presStyleCnt="0"/>
      <dgm:spPr/>
    </dgm:pt>
    <dgm:pt modelId="{36F4D6A3-1E4C-480C-A900-5E936DB8C77C}" type="pres">
      <dgm:prSet presAssocID="{635B2D74-14DA-473A-891B-FE5FBD9CACB1}" presName="textNode" presStyleLbl="node1" presStyleIdx="0" presStyleCnt="5" custLinFactNeighborX="1088" custLinFactNeighborY="-2549">
        <dgm:presLayoutVars>
          <dgm:bulletEnabled val="1"/>
        </dgm:presLayoutVars>
      </dgm:prSet>
      <dgm:spPr/>
      <dgm:t>
        <a:bodyPr/>
        <a:lstStyle/>
        <a:p>
          <a:endParaRPr lang="sv-SE"/>
        </a:p>
      </dgm:t>
    </dgm:pt>
    <dgm:pt modelId="{F2BA3352-4DBE-4C71-8F38-A4C1A5C631EF}" type="pres">
      <dgm:prSet presAssocID="{C424C18D-B523-4E47-8597-FF9EE1A38F90}" presName="sibTrans" presStyleCnt="0"/>
      <dgm:spPr/>
    </dgm:pt>
    <dgm:pt modelId="{3684CFD5-E991-4C10-9408-7261E8085B06}" type="pres">
      <dgm:prSet presAssocID="{FB7A58ED-374A-4DF1-8E5B-B935D1669070}" presName="textNode" presStyleLbl="node1" presStyleIdx="1" presStyleCnt="5" custLinFactNeighborX="1088" custLinFactNeighborY="-2549">
        <dgm:presLayoutVars>
          <dgm:bulletEnabled val="1"/>
        </dgm:presLayoutVars>
      </dgm:prSet>
      <dgm:spPr/>
      <dgm:t>
        <a:bodyPr/>
        <a:lstStyle/>
        <a:p>
          <a:endParaRPr lang="sv-SE"/>
        </a:p>
      </dgm:t>
    </dgm:pt>
    <dgm:pt modelId="{1AC8DC28-5BF8-4A00-B68C-301C5A7EB00B}" type="pres">
      <dgm:prSet presAssocID="{53F3AD6D-44F4-4BA4-A671-ADAF9F1DE1C8}" presName="sibTrans" presStyleCnt="0"/>
      <dgm:spPr/>
    </dgm:pt>
    <dgm:pt modelId="{84DA2A9A-7F5E-4DD7-B73C-2A8E6CD7F2DC}" type="pres">
      <dgm:prSet presAssocID="{F0153CF3-C5FD-4F24-B43F-357C55E6F6AC}" presName="textNode" presStyleLbl="node1" presStyleIdx="2" presStyleCnt="5" custLinFactNeighborX="1088" custLinFactNeighborY="-2549">
        <dgm:presLayoutVars>
          <dgm:bulletEnabled val="1"/>
        </dgm:presLayoutVars>
      </dgm:prSet>
      <dgm:spPr/>
      <dgm:t>
        <a:bodyPr/>
        <a:lstStyle/>
        <a:p>
          <a:endParaRPr lang="sv-SE"/>
        </a:p>
      </dgm:t>
    </dgm:pt>
    <dgm:pt modelId="{A2EFB8E2-A828-494F-9CC0-D63412E87C61}" type="pres">
      <dgm:prSet presAssocID="{5B24DC30-8AE3-4834-9C10-7D1C0B0E7192}" presName="sibTrans" presStyleCnt="0"/>
      <dgm:spPr/>
    </dgm:pt>
    <dgm:pt modelId="{1813D76D-2CDE-406B-99B6-4FDEFE4AD175}" type="pres">
      <dgm:prSet presAssocID="{8B2AB7B0-5D37-4F1F-991C-914B18902939}" presName="textNode" presStyleLbl="node1" presStyleIdx="3" presStyleCnt="5" custLinFactNeighborX="1088" custLinFactNeighborY="-2549">
        <dgm:presLayoutVars>
          <dgm:bulletEnabled val="1"/>
        </dgm:presLayoutVars>
      </dgm:prSet>
      <dgm:spPr/>
      <dgm:t>
        <a:bodyPr/>
        <a:lstStyle/>
        <a:p>
          <a:endParaRPr lang="sv-SE"/>
        </a:p>
      </dgm:t>
    </dgm:pt>
    <dgm:pt modelId="{ACBC8786-C461-4516-9EB5-357CA47CFB9C}" type="pres">
      <dgm:prSet presAssocID="{77DBA6D5-A864-4875-876A-F1DDF1B0EDCA}" presName="sibTrans" presStyleCnt="0"/>
      <dgm:spPr/>
    </dgm:pt>
    <dgm:pt modelId="{41A5AF00-8EB6-4ABF-86E5-3DEAC3E4E7D5}" type="pres">
      <dgm:prSet presAssocID="{0D074622-7906-4C23-B6E7-F0ECF20FAAAC}" presName="textNode" presStyleLbl="node1" presStyleIdx="4" presStyleCnt="5">
        <dgm:presLayoutVars>
          <dgm:bulletEnabled val="1"/>
        </dgm:presLayoutVars>
      </dgm:prSet>
      <dgm:spPr/>
      <dgm:t>
        <a:bodyPr/>
        <a:lstStyle/>
        <a:p>
          <a:endParaRPr lang="sv-SE"/>
        </a:p>
      </dgm:t>
    </dgm:pt>
  </dgm:ptLst>
  <dgm:cxnLst>
    <dgm:cxn modelId="{28D399F1-AA0C-4298-9C5F-EF401C82E812}" srcId="{F7D44634-9241-4F9F-9D61-C743BBDBB643}" destId="{8B2AB7B0-5D37-4F1F-991C-914B18902939}" srcOrd="3" destOrd="0" parTransId="{7870F69B-9992-40E7-9ED8-6D6039D98612}" sibTransId="{77DBA6D5-A864-4875-876A-F1DDF1B0EDCA}"/>
    <dgm:cxn modelId="{9D1020E5-A300-4EEE-9DF0-C9139359D31D}" type="presOf" srcId="{F0153CF3-C5FD-4F24-B43F-357C55E6F6AC}" destId="{84DA2A9A-7F5E-4DD7-B73C-2A8E6CD7F2DC}" srcOrd="0" destOrd="0" presId="urn:microsoft.com/office/officeart/2005/8/layout/hProcess9"/>
    <dgm:cxn modelId="{3F91AC6B-D228-49EF-B176-00B15F9C89D1}" srcId="{F7D44634-9241-4F9F-9D61-C743BBDBB643}" destId="{FB7A58ED-374A-4DF1-8E5B-B935D1669070}" srcOrd="1" destOrd="0" parTransId="{BF15B04F-3303-4B2E-A379-7C6E9C25666C}" sibTransId="{53F3AD6D-44F4-4BA4-A671-ADAF9F1DE1C8}"/>
    <dgm:cxn modelId="{9E9680D3-F7A2-4468-9600-55FD4E802576}" type="presOf" srcId="{0D074622-7906-4C23-B6E7-F0ECF20FAAAC}" destId="{41A5AF00-8EB6-4ABF-86E5-3DEAC3E4E7D5}" srcOrd="0" destOrd="0" presId="urn:microsoft.com/office/officeart/2005/8/layout/hProcess9"/>
    <dgm:cxn modelId="{5BD169DE-006F-44D9-8C2C-6C18B5823987}" srcId="{F7D44634-9241-4F9F-9D61-C743BBDBB643}" destId="{F0153CF3-C5FD-4F24-B43F-357C55E6F6AC}" srcOrd="2" destOrd="0" parTransId="{7638D6FF-8EF2-4EF8-B6DF-8CCE45FC90A4}" sibTransId="{5B24DC30-8AE3-4834-9C10-7D1C0B0E7192}"/>
    <dgm:cxn modelId="{CBD19C99-7FBF-4C0A-A9D9-E90E691D21B3}" srcId="{F7D44634-9241-4F9F-9D61-C743BBDBB643}" destId="{0D074622-7906-4C23-B6E7-F0ECF20FAAAC}" srcOrd="4" destOrd="0" parTransId="{065E695F-9028-4F9B-A228-08590125EB37}" sibTransId="{7CE22694-A4E6-4FEA-A009-D84442BD9F12}"/>
    <dgm:cxn modelId="{AAAB8FDC-D148-4A48-8206-EAD288655639}" type="presOf" srcId="{635B2D74-14DA-473A-891B-FE5FBD9CACB1}" destId="{36F4D6A3-1E4C-480C-A900-5E936DB8C77C}" srcOrd="0" destOrd="0" presId="urn:microsoft.com/office/officeart/2005/8/layout/hProcess9"/>
    <dgm:cxn modelId="{B1A49691-9AC9-4F71-9E3F-D25D3B6609B6}" type="presOf" srcId="{F7D44634-9241-4F9F-9D61-C743BBDBB643}" destId="{43BB5A5B-92D7-409E-B4A2-E95FCE728A1C}" srcOrd="0" destOrd="0" presId="urn:microsoft.com/office/officeart/2005/8/layout/hProcess9"/>
    <dgm:cxn modelId="{F6031DF7-5EB0-40EC-B9DC-BC0755F561A3}" srcId="{F7D44634-9241-4F9F-9D61-C743BBDBB643}" destId="{635B2D74-14DA-473A-891B-FE5FBD9CACB1}" srcOrd="0" destOrd="0" parTransId="{6E23592F-B0A0-49D0-B7F9-9A2D2E382277}" sibTransId="{C424C18D-B523-4E47-8597-FF9EE1A38F90}"/>
    <dgm:cxn modelId="{0465954E-E1BF-4636-B29A-527198C69B89}" type="presOf" srcId="{FB7A58ED-374A-4DF1-8E5B-B935D1669070}" destId="{3684CFD5-E991-4C10-9408-7261E8085B06}" srcOrd="0" destOrd="0" presId="urn:microsoft.com/office/officeart/2005/8/layout/hProcess9"/>
    <dgm:cxn modelId="{D700622B-6D5E-4EA4-BFEC-3248224694BE}" type="presOf" srcId="{8B2AB7B0-5D37-4F1F-991C-914B18902939}" destId="{1813D76D-2CDE-406B-99B6-4FDEFE4AD175}" srcOrd="0" destOrd="0" presId="urn:microsoft.com/office/officeart/2005/8/layout/hProcess9"/>
    <dgm:cxn modelId="{447D627B-3069-4F88-A3A7-542C1A663194}" type="presParOf" srcId="{43BB5A5B-92D7-409E-B4A2-E95FCE728A1C}" destId="{A93D667A-43FA-4A8E-AEB5-8844696FDBB8}" srcOrd="0" destOrd="0" presId="urn:microsoft.com/office/officeart/2005/8/layout/hProcess9"/>
    <dgm:cxn modelId="{7E6E587D-6107-43F8-98D9-7B9B6FB5282E}" type="presParOf" srcId="{43BB5A5B-92D7-409E-B4A2-E95FCE728A1C}" destId="{F64E6332-B079-41F5-AB45-1B2CC4810C84}" srcOrd="1" destOrd="0" presId="urn:microsoft.com/office/officeart/2005/8/layout/hProcess9"/>
    <dgm:cxn modelId="{507E51AC-E96A-4CC2-A96B-644F89DB7C7D}" type="presParOf" srcId="{F64E6332-B079-41F5-AB45-1B2CC4810C84}" destId="{36F4D6A3-1E4C-480C-A900-5E936DB8C77C}" srcOrd="0" destOrd="0" presId="urn:microsoft.com/office/officeart/2005/8/layout/hProcess9"/>
    <dgm:cxn modelId="{2343BD7F-97EA-4180-9D8C-5D079EA952F9}" type="presParOf" srcId="{F64E6332-B079-41F5-AB45-1B2CC4810C84}" destId="{F2BA3352-4DBE-4C71-8F38-A4C1A5C631EF}" srcOrd="1" destOrd="0" presId="urn:microsoft.com/office/officeart/2005/8/layout/hProcess9"/>
    <dgm:cxn modelId="{3EFD4668-50D7-4052-956A-563F82B09D44}" type="presParOf" srcId="{F64E6332-B079-41F5-AB45-1B2CC4810C84}" destId="{3684CFD5-E991-4C10-9408-7261E8085B06}" srcOrd="2" destOrd="0" presId="urn:microsoft.com/office/officeart/2005/8/layout/hProcess9"/>
    <dgm:cxn modelId="{4F509610-AE2F-4EF5-8713-81AE2A4A5773}" type="presParOf" srcId="{F64E6332-B079-41F5-AB45-1B2CC4810C84}" destId="{1AC8DC28-5BF8-4A00-B68C-301C5A7EB00B}" srcOrd="3" destOrd="0" presId="urn:microsoft.com/office/officeart/2005/8/layout/hProcess9"/>
    <dgm:cxn modelId="{F0CE3DFA-4DCD-43F0-B81B-9C95CF03FF97}" type="presParOf" srcId="{F64E6332-B079-41F5-AB45-1B2CC4810C84}" destId="{84DA2A9A-7F5E-4DD7-B73C-2A8E6CD7F2DC}" srcOrd="4" destOrd="0" presId="urn:microsoft.com/office/officeart/2005/8/layout/hProcess9"/>
    <dgm:cxn modelId="{5F956032-DECB-4486-AC2A-7C2A7226E55C}" type="presParOf" srcId="{F64E6332-B079-41F5-AB45-1B2CC4810C84}" destId="{A2EFB8E2-A828-494F-9CC0-D63412E87C61}" srcOrd="5" destOrd="0" presId="urn:microsoft.com/office/officeart/2005/8/layout/hProcess9"/>
    <dgm:cxn modelId="{BBA6DCE5-010A-407B-BDE5-3024FAB77C6D}" type="presParOf" srcId="{F64E6332-B079-41F5-AB45-1B2CC4810C84}" destId="{1813D76D-2CDE-406B-99B6-4FDEFE4AD175}" srcOrd="6" destOrd="0" presId="urn:microsoft.com/office/officeart/2005/8/layout/hProcess9"/>
    <dgm:cxn modelId="{8F10487B-4F88-4888-8807-47D2857314FD}" type="presParOf" srcId="{F64E6332-B079-41F5-AB45-1B2CC4810C84}" destId="{ACBC8786-C461-4516-9EB5-357CA47CFB9C}" srcOrd="7" destOrd="0" presId="urn:microsoft.com/office/officeart/2005/8/layout/hProcess9"/>
    <dgm:cxn modelId="{4007C97C-FB3B-4D48-BC1A-1A59AAB41387}" type="presParOf" srcId="{F64E6332-B079-41F5-AB45-1B2CC4810C84}" destId="{41A5AF00-8EB6-4ABF-86E5-3DEAC3E4E7D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708A7B-255A-44F2-84EC-384AD6373D2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BB884634-37CE-4DBD-9C51-93884F8797E9}">
      <dgm:prSet phldrT="[Text]" custT="1"/>
      <dgm:spPr>
        <a:solidFill>
          <a:srgbClr val="DB4B32"/>
        </a:solidFill>
        <a:ln>
          <a:solidFill>
            <a:srgbClr val="EB6928"/>
          </a:solidFill>
        </a:ln>
      </dgm:spPr>
      <dgm:t>
        <a:bodyPr/>
        <a:lstStyle/>
        <a:p>
          <a:r>
            <a:rPr lang="sv-SE" sz="1800" b="1" dirty="0" smtClean="0">
              <a:solidFill>
                <a:schemeClr val="tx1"/>
              </a:solidFill>
            </a:rPr>
            <a:t>Behov</a:t>
          </a:r>
          <a:endParaRPr lang="sv-SE" sz="1800" b="1" dirty="0">
            <a:solidFill>
              <a:schemeClr val="tx1"/>
            </a:solidFill>
          </a:endParaRPr>
        </a:p>
      </dgm:t>
    </dgm:pt>
    <dgm:pt modelId="{56258FC6-1349-4E46-9345-93B63587BD69}" type="parTrans" cxnId="{0B98FADC-6977-4F55-ADD4-B9DC498318E6}">
      <dgm:prSet/>
      <dgm:spPr/>
      <dgm:t>
        <a:bodyPr/>
        <a:lstStyle/>
        <a:p>
          <a:endParaRPr lang="sv-SE"/>
        </a:p>
      </dgm:t>
    </dgm:pt>
    <dgm:pt modelId="{A1D97A93-9AA8-4408-A769-9FCD6448CA7C}" type="sibTrans" cxnId="{0B98FADC-6977-4F55-ADD4-B9DC498318E6}">
      <dgm:prSet/>
      <dgm:spPr/>
      <dgm:t>
        <a:bodyPr/>
        <a:lstStyle/>
        <a:p>
          <a:endParaRPr lang="sv-SE"/>
        </a:p>
      </dgm:t>
    </dgm:pt>
    <dgm:pt modelId="{542FA4C9-5323-4C6F-91CF-44EA64869135}">
      <dgm:prSet phldrT="[Text]" custT="1"/>
      <dgm:spPr>
        <a:solidFill>
          <a:srgbClr val="DB4B32"/>
        </a:solidFill>
        <a:ln>
          <a:solidFill>
            <a:srgbClr val="EB6928"/>
          </a:solidFill>
        </a:ln>
      </dgm:spPr>
      <dgm:t>
        <a:bodyPr/>
        <a:lstStyle/>
        <a:p>
          <a:r>
            <a:rPr lang="sv-SE" sz="1800" b="1" dirty="0" smtClean="0">
              <a:solidFill>
                <a:schemeClr val="tx1"/>
              </a:solidFill>
            </a:rPr>
            <a:t>Genomföra</a:t>
          </a:r>
          <a:endParaRPr lang="sv-SE" sz="1800" b="1" dirty="0">
            <a:solidFill>
              <a:schemeClr val="tx1"/>
            </a:solidFill>
          </a:endParaRPr>
        </a:p>
      </dgm:t>
    </dgm:pt>
    <dgm:pt modelId="{E50B5AFD-2989-4204-A392-2C1FD8374248}" type="parTrans" cxnId="{33030BE4-373E-4B99-843D-079D9646684D}">
      <dgm:prSet/>
      <dgm:spPr/>
      <dgm:t>
        <a:bodyPr/>
        <a:lstStyle/>
        <a:p>
          <a:endParaRPr lang="sv-SE"/>
        </a:p>
      </dgm:t>
    </dgm:pt>
    <dgm:pt modelId="{8C23C0AC-8F67-4F33-A59E-860F4976DCB1}" type="sibTrans" cxnId="{33030BE4-373E-4B99-843D-079D9646684D}">
      <dgm:prSet/>
      <dgm:spPr/>
      <dgm:t>
        <a:bodyPr/>
        <a:lstStyle/>
        <a:p>
          <a:endParaRPr lang="sv-SE"/>
        </a:p>
      </dgm:t>
    </dgm:pt>
    <dgm:pt modelId="{36A895D9-CD70-440A-B1FD-91D14C5FD6FB}">
      <dgm:prSet phldrT="[Text]" custT="1"/>
      <dgm:spPr>
        <a:solidFill>
          <a:srgbClr val="DB4B32"/>
        </a:solidFill>
        <a:ln>
          <a:solidFill>
            <a:srgbClr val="EB6928"/>
          </a:solidFill>
        </a:ln>
      </dgm:spPr>
      <dgm:t>
        <a:bodyPr/>
        <a:lstStyle/>
        <a:p>
          <a:r>
            <a:rPr lang="sv-SE" sz="1800" b="1" dirty="0" smtClean="0">
              <a:solidFill>
                <a:schemeClr val="tx1"/>
              </a:solidFill>
            </a:rPr>
            <a:t>Följa</a:t>
          </a:r>
          <a:r>
            <a:rPr lang="sv-SE" sz="1800" b="1" dirty="0" smtClean="0"/>
            <a:t> </a:t>
          </a:r>
          <a:r>
            <a:rPr lang="sv-SE" sz="1800" b="1" dirty="0" smtClean="0">
              <a:solidFill>
                <a:schemeClr val="tx1"/>
              </a:solidFill>
            </a:rPr>
            <a:t>upp</a:t>
          </a:r>
          <a:endParaRPr lang="sv-SE" sz="1800" b="1" dirty="0">
            <a:solidFill>
              <a:schemeClr val="tx1"/>
            </a:solidFill>
          </a:endParaRPr>
        </a:p>
      </dgm:t>
    </dgm:pt>
    <dgm:pt modelId="{4188903D-A45E-47A9-9E00-193927D33984}" type="parTrans" cxnId="{3D873FEB-B4BB-4F9B-B659-F2479032C552}">
      <dgm:prSet/>
      <dgm:spPr/>
      <dgm:t>
        <a:bodyPr/>
        <a:lstStyle/>
        <a:p>
          <a:endParaRPr lang="sv-SE"/>
        </a:p>
      </dgm:t>
    </dgm:pt>
    <dgm:pt modelId="{70616765-918B-4936-886B-1A5D6064E545}" type="sibTrans" cxnId="{3D873FEB-B4BB-4F9B-B659-F2479032C552}">
      <dgm:prSet/>
      <dgm:spPr/>
      <dgm:t>
        <a:bodyPr/>
        <a:lstStyle/>
        <a:p>
          <a:endParaRPr lang="sv-SE"/>
        </a:p>
      </dgm:t>
    </dgm:pt>
    <dgm:pt modelId="{161C6E23-A9BA-4722-9363-3F516FFE3B39}">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Resurser/utbilda</a:t>
          </a:r>
          <a:endParaRPr lang="sv-SE" dirty="0"/>
        </a:p>
      </dgm:t>
    </dgm:pt>
    <dgm:pt modelId="{78A50AD6-E608-444D-8608-445DA29A54F1}" type="parTrans" cxnId="{924AED56-C15C-4F8D-B129-E0206751978D}">
      <dgm:prSet/>
      <dgm:spPr/>
      <dgm:t>
        <a:bodyPr/>
        <a:lstStyle/>
        <a:p>
          <a:endParaRPr lang="sv-SE"/>
        </a:p>
      </dgm:t>
    </dgm:pt>
    <dgm:pt modelId="{A0E55AC7-D9F1-4405-B926-4DCD569F7975}" type="sibTrans" cxnId="{924AED56-C15C-4F8D-B129-E0206751978D}">
      <dgm:prSet/>
      <dgm:spPr/>
      <dgm:t>
        <a:bodyPr/>
        <a:lstStyle/>
        <a:p>
          <a:endParaRPr lang="sv-SE"/>
        </a:p>
      </dgm:t>
    </dgm:pt>
    <dgm:pt modelId="{985C057F-8B38-420E-BD14-9FB1C51CAB79}">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Genomföra planen</a:t>
          </a:r>
          <a:endParaRPr lang="sv-SE" dirty="0"/>
        </a:p>
      </dgm:t>
    </dgm:pt>
    <dgm:pt modelId="{21E75FD7-0481-44EA-B6F5-9E168296DD81}" type="parTrans" cxnId="{951B9E8C-DB9E-43CC-B057-36E001B3C92C}">
      <dgm:prSet/>
      <dgm:spPr/>
      <dgm:t>
        <a:bodyPr/>
        <a:lstStyle/>
        <a:p>
          <a:endParaRPr lang="sv-SE"/>
        </a:p>
      </dgm:t>
    </dgm:pt>
    <dgm:pt modelId="{BEDC4ADC-792A-49C4-9471-5FA1003E29C0}" type="sibTrans" cxnId="{951B9E8C-DB9E-43CC-B057-36E001B3C92C}">
      <dgm:prSet/>
      <dgm:spPr/>
      <dgm:t>
        <a:bodyPr/>
        <a:lstStyle/>
        <a:p>
          <a:endParaRPr lang="sv-SE"/>
        </a:p>
      </dgm:t>
    </dgm:pt>
    <dgm:pt modelId="{FD6FCD8A-87A3-4EEB-9087-4C89322071A8}">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Sammanställa resultat, erfarenheter</a:t>
          </a:r>
          <a:endParaRPr lang="sv-SE" dirty="0"/>
        </a:p>
      </dgm:t>
    </dgm:pt>
    <dgm:pt modelId="{5D6D764A-E03E-4C20-8729-5047A6D822D6}" type="parTrans" cxnId="{11C021B0-4367-4D15-9B56-284323FB544A}">
      <dgm:prSet/>
      <dgm:spPr/>
      <dgm:t>
        <a:bodyPr/>
        <a:lstStyle/>
        <a:p>
          <a:endParaRPr lang="sv-SE"/>
        </a:p>
      </dgm:t>
    </dgm:pt>
    <dgm:pt modelId="{9ABE297C-4201-4544-A339-DBECA28CDC49}" type="sibTrans" cxnId="{11C021B0-4367-4D15-9B56-284323FB544A}">
      <dgm:prSet/>
      <dgm:spPr/>
      <dgm:t>
        <a:bodyPr/>
        <a:lstStyle/>
        <a:p>
          <a:endParaRPr lang="sv-SE"/>
        </a:p>
      </dgm:t>
    </dgm:pt>
    <dgm:pt modelId="{59978AC4-C6AD-4050-8A96-6FC11329E6EC}">
      <dgm:prSet custT="1"/>
      <dgm:spPr>
        <a:solidFill>
          <a:srgbClr val="DB4B32"/>
        </a:solidFill>
        <a:ln>
          <a:solidFill>
            <a:srgbClr val="EB6928"/>
          </a:solidFill>
        </a:ln>
      </dgm:spPr>
      <dgm:t>
        <a:bodyPr/>
        <a:lstStyle/>
        <a:p>
          <a:r>
            <a:rPr lang="sv-SE" sz="1800" b="1" dirty="0" smtClean="0">
              <a:solidFill>
                <a:schemeClr val="tx1"/>
              </a:solidFill>
            </a:rPr>
            <a:t>Förbättra</a:t>
          </a:r>
          <a:endParaRPr lang="sv-SE" sz="1800" b="1" dirty="0">
            <a:solidFill>
              <a:schemeClr val="tx1"/>
            </a:solidFill>
          </a:endParaRPr>
        </a:p>
      </dgm:t>
    </dgm:pt>
    <dgm:pt modelId="{7504A8C8-DA72-4D2A-85FC-F17C299218D5}" type="parTrans" cxnId="{695ABB6E-FCB2-4D56-B32F-02FA62895630}">
      <dgm:prSet/>
      <dgm:spPr/>
      <dgm:t>
        <a:bodyPr/>
        <a:lstStyle/>
        <a:p>
          <a:endParaRPr lang="sv-SE"/>
        </a:p>
      </dgm:t>
    </dgm:pt>
    <dgm:pt modelId="{E27339BA-2EAE-466A-B6B1-E72BC9F5C045}" type="sibTrans" cxnId="{695ABB6E-FCB2-4D56-B32F-02FA62895630}">
      <dgm:prSet/>
      <dgm:spPr/>
      <dgm:t>
        <a:bodyPr/>
        <a:lstStyle/>
        <a:p>
          <a:endParaRPr lang="sv-SE"/>
        </a:p>
      </dgm:t>
    </dgm:pt>
    <dgm:pt modelId="{61203471-C70A-4539-979F-25C77A4D6253}">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Analysera processens alla delar och förbättra</a:t>
          </a:r>
          <a:endParaRPr lang="sv-SE" dirty="0"/>
        </a:p>
      </dgm:t>
    </dgm:pt>
    <dgm:pt modelId="{DADDA93E-B9E8-4535-A213-7CD3866AF473}" type="parTrans" cxnId="{E992D21E-27A4-43F0-8146-A5342D877F2F}">
      <dgm:prSet/>
      <dgm:spPr/>
      <dgm:t>
        <a:bodyPr/>
        <a:lstStyle/>
        <a:p>
          <a:endParaRPr lang="sv-SE"/>
        </a:p>
      </dgm:t>
    </dgm:pt>
    <dgm:pt modelId="{6512F998-37E4-46E4-AC82-FA8375BDF5EC}" type="sibTrans" cxnId="{E992D21E-27A4-43F0-8146-A5342D877F2F}">
      <dgm:prSet/>
      <dgm:spPr/>
      <dgm:t>
        <a:bodyPr/>
        <a:lstStyle/>
        <a:p>
          <a:endParaRPr lang="sv-SE"/>
        </a:p>
      </dgm:t>
    </dgm:pt>
    <dgm:pt modelId="{1853C308-EC3B-4404-9E71-C85D60BAC538}">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dirty="0"/>
        </a:p>
      </dgm:t>
    </dgm:pt>
    <dgm:pt modelId="{BC278388-DA89-4656-8D7E-F603CB504CB7}" type="sibTrans" cxnId="{B79C0B3A-E5BD-4AAE-851F-902C17CFF865}">
      <dgm:prSet/>
      <dgm:spPr/>
      <dgm:t>
        <a:bodyPr/>
        <a:lstStyle/>
        <a:p>
          <a:endParaRPr lang="sv-SE"/>
        </a:p>
      </dgm:t>
    </dgm:pt>
    <dgm:pt modelId="{DF0A2B59-DAC1-481E-B1BA-36BF97F51237}" type="parTrans" cxnId="{B79C0B3A-E5BD-4AAE-851F-902C17CFF865}">
      <dgm:prSet/>
      <dgm:spPr/>
      <dgm:t>
        <a:bodyPr/>
        <a:lstStyle/>
        <a:p>
          <a:endParaRPr lang="sv-SE"/>
        </a:p>
      </dgm:t>
    </dgm:pt>
    <dgm:pt modelId="{3F1CD329-A738-42D5-BE07-71B979B042F7}">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Kommunicera</a:t>
          </a:r>
          <a:endParaRPr lang="sv-SE" dirty="0"/>
        </a:p>
      </dgm:t>
    </dgm:pt>
    <dgm:pt modelId="{850B18C2-F9E8-4A00-9F28-FE37C158445A}" type="parTrans" cxnId="{0DEE7A05-1B47-4514-B1D3-A4EA029AACD4}">
      <dgm:prSet/>
      <dgm:spPr/>
      <dgm:t>
        <a:bodyPr/>
        <a:lstStyle/>
        <a:p>
          <a:endParaRPr lang="sv-SE"/>
        </a:p>
      </dgm:t>
    </dgm:pt>
    <dgm:pt modelId="{2102446E-A836-4474-8A0F-D9204340049F}" type="sibTrans" cxnId="{0DEE7A05-1B47-4514-B1D3-A4EA029AACD4}">
      <dgm:prSet/>
      <dgm:spPr/>
      <dgm:t>
        <a:bodyPr/>
        <a:lstStyle/>
        <a:p>
          <a:endParaRPr lang="sv-SE"/>
        </a:p>
      </dgm:t>
    </dgm:pt>
    <dgm:pt modelId="{45B92EFA-C976-4BA8-B6C6-AF504B076E72}">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Planera och kommunicera</a:t>
          </a:r>
          <a:endParaRPr lang="sv-SE" dirty="0"/>
        </a:p>
      </dgm:t>
    </dgm:pt>
    <dgm:pt modelId="{0B6FA86A-4893-4EAE-AD7E-E235C0110231}" type="parTrans" cxnId="{EC46D031-F04E-4DDC-BB58-2B3AA8437310}">
      <dgm:prSet/>
      <dgm:spPr/>
      <dgm:t>
        <a:bodyPr/>
        <a:lstStyle/>
        <a:p>
          <a:endParaRPr lang="sv-SE"/>
        </a:p>
      </dgm:t>
    </dgm:pt>
    <dgm:pt modelId="{40F78360-06C3-49B4-B507-EB6EB910F261}" type="sibTrans" cxnId="{EC46D031-F04E-4DDC-BB58-2B3AA8437310}">
      <dgm:prSet/>
      <dgm:spPr/>
      <dgm:t>
        <a:bodyPr/>
        <a:lstStyle/>
        <a:p>
          <a:endParaRPr lang="sv-SE"/>
        </a:p>
      </dgm:t>
    </dgm:pt>
    <dgm:pt modelId="{EEE2C94E-3F58-4171-B63E-BB3F7D7BEFA5}">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Samla in information,  efterarbete, dokumentera</a:t>
          </a:r>
          <a:endParaRPr lang="sv-SE" dirty="0"/>
        </a:p>
      </dgm:t>
    </dgm:pt>
    <dgm:pt modelId="{1C19C02D-81E0-486C-A361-582A78B7350F}" type="parTrans" cxnId="{686A1D9C-08E8-480C-B3B0-924E789AD522}">
      <dgm:prSet/>
      <dgm:spPr/>
      <dgm:t>
        <a:bodyPr/>
        <a:lstStyle/>
        <a:p>
          <a:endParaRPr lang="sv-SE"/>
        </a:p>
      </dgm:t>
    </dgm:pt>
    <dgm:pt modelId="{9C4264F1-A34E-4869-A03C-B7C550C94C5F}" type="sibTrans" cxnId="{686A1D9C-08E8-480C-B3B0-924E789AD522}">
      <dgm:prSet/>
      <dgm:spPr/>
      <dgm:t>
        <a:bodyPr/>
        <a:lstStyle/>
        <a:p>
          <a:endParaRPr lang="sv-SE"/>
        </a:p>
      </dgm:t>
    </dgm:pt>
    <dgm:pt modelId="{1F4ADF67-88B2-4CE9-9FFF-5B67EF77F5A7}">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dirty="0"/>
        </a:p>
      </dgm:t>
    </dgm:pt>
    <dgm:pt modelId="{AB9A7E4D-ECB5-4FF4-B01E-8B6A8D41AE60}" type="parTrans" cxnId="{89C9CFB0-5BCA-4921-8EF5-EB3876B0E004}">
      <dgm:prSet/>
      <dgm:spPr/>
      <dgm:t>
        <a:bodyPr/>
        <a:lstStyle/>
        <a:p>
          <a:endParaRPr lang="sv-SE"/>
        </a:p>
      </dgm:t>
    </dgm:pt>
    <dgm:pt modelId="{DF493811-8295-4A97-8A6F-3547C13FCB09}" type="sibTrans" cxnId="{89C9CFB0-5BCA-4921-8EF5-EB3876B0E004}">
      <dgm:prSet/>
      <dgm:spPr/>
      <dgm:t>
        <a:bodyPr/>
        <a:lstStyle/>
        <a:p>
          <a:endParaRPr lang="sv-SE"/>
        </a:p>
      </dgm:t>
    </dgm:pt>
    <dgm:pt modelId="{887CACC2-BD23-427A-8F61-8841772C4F0B}">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Rapporter och kommunicera resultaten till berörda/ledning</a:t>
          </a:r>
          <a:endParaRPr lang="sv-SE" dirty="0"/>
        </a:p>
      </dgm:t>
    </dgm:pt>
    <dgm:pt modelId="{0BCB6657-B10A-4161-8FDF-51DBF9EBBE2F}" type="parTrans" cxnId="{A708461E-7B09-4934-94A6-A929846D02F4}">
      <dgm:prSet/>
      <dgm:spPr/>
      <dgm:t>
        <a:bodyPr/>
        <a:lstStyle/>
        <a:p>
          <a:endParaRPr lang="sv-SE"/>
        </a:p>
      </dgm:t>
    </dgm:pt>
    <dgm:pt modelId="{365A077B-54BF-4EDC-A475-8CD39AC65873}" type="sibTrans" cxnId="{A708461E-7B09-4934-94A6-A929846D02F4}">
      <dgm:prSet/>
      <dgm:spPr/>
      <dgm:t>
        <a:bodyPr/>
        <a:lstStyle/>
        <a:p>
          <a:endParaRPr lang="sv-SE"/>
        </a:p>
      </dgm:t>
    </dgm:pt>
    <dgm:pt modelId="{3EB2323E-8F55-4232-AF7F-43C11D1843E7}">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Resurser, kompetens</a:t>
          </a:r>
          <a:endParaRPr lang="sv-SE" dirty="0"/>
        </a:p>
      </dgm:t>
    </dgm:pt>
    <dgm:pt modelId="{E90E79C6-DCE0-43D7-BEF5-4D6BED828D2F}" type="parTrans" cxnId="{D4F7475B-93C6-4297-89E2-5C796226245D}">
      <dgm:prSet/>
      <dgm:spPr/>
      <dgm:t>
        <a:bodyPr/>
        <a:lstStyle/>
        <a:p>
          <a:endParaRPr lang="sv-SE"/>
        </a:p>
      </dgm:t>
    </dgm:pt>
    <dgm:pt modelId="{FDEF029E-9EE7-4ADC-A8C2-B8E9F5ADB1F7}" type="sibTrans" cxnId="{D4F7475B-93C6-4297-89E2-5C796226245D}">
      <dgm:prSet/>
      <dgm:spPr/>
      <dgm:t>
        <a:bodyPr/>
        <a:lstStyle/>
        <a:p>
          <a:endParaRPr lang="sv-SE"/>
        </a:p>
      </dgm:t>
    </dgm:pt>
    <dgm:pt modelId="{518A4971-900E-461D-902F-4598FA83F7FB}">
      <dgm:prSet phldrT="[Text]" custT="1"/>
      <dgm:spPr>
        <a:solidFill>
          <a:srgbClr val="DB4B32"/>
        </a:solidFill>
        <a:ln>
          <a:solidFill>
            <a:srgbClr val="EB6928"/>
          </a:solidFill>
        </a:ln>
      </dgm:spPr>
      <dgm:t>
        <a:bodyPr/>
        <a:lstStyle/>
        <a:p>
          <a:r>
            <a:rPr lang="sv-SE" sz="1800" b="1" dirty="0" smtClean="0">
              <a:solidFill>
                <a:schemeClr val="tx1"/>
              </a:solidFill>
            </a:rPr>
            <a:t>Planera</a:t>
          </a:r>
          <a:r>
            <a:rPr lang="sv-SE" sz="1800" b="1" dirty="0" smtClean="0"/>
            <a:t> </a:t>
          </a:r>
          <a:endParaRPr lang="sv-SE" sz="1800" b="1" dirty="0"/>
        </a:p>
      </dgm:t>
    </dgm:pt>
    <dgm:pt modelId="{0E975094-89E2-4343-9890-F4831DC44090}" type="parTrans" cxnId="{23AE6CF3-1CB0-4CC6-BEB6-D00F0ABB72E2}">
      <dgm:prSet/>
      <dgm:spPr/>
      <dgm:t>
        <a:bodyPr/>
        <a:lstStyle/>
        <a:p>
          <a:endParaRPr lang="sv-SE"/>
        </a:p>
      </dgm:t>
    </dgm:pt>
    <dgm:pt modelId="{88FA5299-3279-45D8-ACCD-B5E99D62FE16}" type="sibTrans" cxnId="{23AE6CF3-1CB0-4CC6-BEB6-D00F0ABB72E2}">
      <dgm:prSet/>
      <dgm:spPr/>
      <dgm:t>
        <a:bodyPr/>
        <a:lstStyle/>
        <a:p>
          <a:endParaRPr lang="sv-SE"/>
        </a:p>
      </dgm:t>
    </dgm:pt>
    <dgm:pt modelId="{1E64AEAC-FD73-4A6D-9E66-24B8872BEAA0}">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Vilka processer och arbetssätt bör följas upp utifrån risk och mål? </a:t>
          </a:r>
          <a:endParaRPr lang="sv-SE" dirty="0"/>
        </a:p>
      </dgm:t>
    </dgm:pt>
    <dgm:pt modelId="{42A87383-FD1B-482C-88FC-47DCB8855467}" type="parTrans" cxnId="{5B1A1CA6-82F2-408F-AB97-EBD22FE3F3A8}">
      <dgm:prSet/>
      <dgm:spPr/>
      <dgm:t>
        <a:bodyPr/>
        <a:lstStyle/>
        <a:p>
          <a:endParaRPr lang="sv-SE"/>
        </a:p>
      </dgm:t>
    </dgm:pt>
    <dgm:pt modelId="{BC43A829-981F-42E3-A562-F6D61DFFBBC9}" type="sibTrans" cxnId="{5B1A1CA6-82F2-408F-AB97-EBD22FE3F3A8}">
      <dgm:prSet/>
      <dgm:spPr/>
      <dgm:t>
        <a:bodyPr/>
        <a:lstStyle/>
        <a:p>
          <a:endParaRPr lang="sv-SE"/>
        </a:p>
      </dgm:t>
    </dgm:pt>
    <dgm:pt modelId="{C40B8C37-B5B4-40F6-94AB-F86546A8E1BB}">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Hur? </a:t>
          </a:r>
          <a:endParaRPr lang="sv-SE" dirty="0"/>
        </a:p>
      </dgm:t>
    </dgm:pt>
    <dgm:pt modelId="{261AF10D-8459-4A69-B8DF-304CE94D980E}" type="parTrans" cxnId="{DFA179FA-74E1-4D93-927B-0635656B1929}">
      <dgm:prSet/>
      <dgm:spPr/>
      <dgm:t>
        <a:bodyPr/>
        <a:lstStyle/>
        <a:p>
          <a:endParaRPr lang="sv-SE"/>
        </a:p>
      </dgm:t>
    </dgm:pt>
    <dgm:pt modelId="{82114509-5426-414D-8050-C98DF25D6D7E}" type="sibTrans" cxnId="{DFA179FA-74E1-4D93-927B-0635656B1929}">
      <dgm:prSet/>
      <dgm:spPr/>
      <dgm:t>
        <a:bodyPr/>
        <a:lstStyle/>
        <a:p>
          <a:endParaRPr lang="sv-SE"/>
        </a:p>
      </dgm:t>
    </dgm:pt>
    <dgm:pt modelId="{1B452B67-8140-4E02-B255-51E8A841DAAC}">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Utforma  detaljerad plan  </a:t>
          </a:r>
          <a:endParaRPr lang="sv-SE" dirty="0"/>
        </a:p>
      </dgm:t>
    </dgm:pt>
    <dgm:pt modelId="{3F16ACF5-65DC-4158-A019-FB796278699A}" type="parTrans" cxnId="{CF830941-E041-4716-A472-ADDEB4A1FB00}">
      <dgm:prSet/>
      <dgm:spPr/>
      <dgm:t>
        <a:bodyPr/>
        <a:lstStyle/>
        <a:p>
          <a:endParaRPr lang="sv-SE"/>
        </a:p>
      </dgm:t>
    </dgm:pt>
    <dgm:pt modelId="{2F94EEE6-0C0D-48B4-A425-F1FB0B71AA54}" type="sibTrans" cxnId="{CF830941-E041-4716-A472-ADDEB4A1FB00}">
      <dgm:prSet/>
      <dgm:spPr/>
      <dgm:t>
        <a:bodyPr/>
        <a:lstStyle/>
        <a:p>
          <a:endParaRPr lang="sv-SE"/>
        </a:p>
      </dgm:t>
    </dgm:pt>
    <dgm:pt modelId="{2B5355E6-047A-4E31-B09D-72A7E222471B}">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Utforma underlag </a:t>
          </a:r>
          <a:endParaRPr lang="sv-SE" dirty="0"/>
        </a:p>
      </dgm:t>
    </dgm:pt>
    <dgm:pt modelId="{51FA4762-8077-4352-B448-B00372FF8955}" type="parTrans" cxnId="{46F2CA96-B4B9-4675-AE19-CDD8C1330CC1}">
      <dgm:prSet/>
      <dgm:spPr/>
      <dgm:t>
        <a:bodyPr/>
        <a:lstStyle/>
        <a:p>
          <a:endParaRPr lang="sv-SE"/>
        </a:p>
      </dgm:t>
    </dgm:pt>
    <dgm:pt modelId="{F8ACF078-0887-4674-A3DB-34A17D130570}" type="sibTrans" cxnId="{46F2CA96-B4B9-4675-AE19-CDD8C1330CC1}">
      <dgm:prSet/>
      <dgm:spPr/>
      <dgm:t>
        <a:bodyPr/>
        <a:lstStyle/>
        <a:p>
          <a:endParaRPr lang="sv-SE"/>
        </a:p>
      </dgm:t>
    </dgm:pt>
    <dgm:pt modelId="{91916D71-2CF8-4AAC-A511-DB3BD4ECA72A}">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När? Frekvens revisionsplaner</a:t>
          </a:r>
          <a:endParaRPr lang="sv-SE" dirty="0"/>
        </a:p>
      </dgm:t>
    </dgm:pt>
    <dgm:pt modelId="{BEBA2BC6-8EAA-4D63-A771-78C575900472}" type="parTrans" cxnId="{73EA3715-FA91-4067-9B22-62CD7E1B5047}">
      <dgm:prSet/>
      <dgm:spPr/>
      <dgm:t>
        <a:bodyPr/>
        <a:lstStyle/>
        <a:p>
          <a:endParaRPr lang="sv-SE"/>
        </a:p>
      </dgm:t>
    </dgm:pt>
    <dgm:pt modelId="{BC33A7BE-295C-4B47-80B9-D1D785F0F2A7}" type="sibTrans" cxnId="{73EA3715-FA91-4067-9B22-62CD7E1B5047}">
      <dgm:prSet/>
      <dgm:spPr/>
      <dgm:t>
        <a:bodyPr/>
        <a:lstStyle/>
        <a:p>
          <a:endParaRPr lang="sv-SE"/>
        </a:p>
      </dgm:t>
    </dgm:pt>
    <dgm:pt modelId="{23529D24-7B66-4026-86F9-BCB434C35557}">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Vad? Omfattning</a:t>
          </a:r>
          <a:endParaRPr lang="sv-SE" dirty="0"/>
        </a:p>
      </dgm:t>
    </dgm:pt>
    <dgm:pt modelId="{19D961EB-F548-4606-9CAB-47B81DB6FE98}" type="parTrans" cxnId="{BA3010B5-2A0A-48F5-8D10-50DF55EF29E7}">
      <dgm:prSet/>
      <dgm:spPr/>
      <dgm:t>
        <a:bodyPr/>
        <a:lstStyle/>
        <a:p>
          <a:endParaRPr lang="sv-SE"/>
        </a:p>
      </dgm:t>
    </dgm:pt>
    <dgm:pt modelId="{30E26301-43BF-4419-A4FF-6255C66EF68A}" type="sibTrans" cxnId="{BA3010B5-2A0A-48F5-8D10-50DF55EF29E7}">
      <dgm:prSet/>
      <dgm:spPr/>
      <dgm:t>
        <a:bodyPr/>
        <a:lstStyle/>
        <a:p>
          <a:endParaRPr lang="sv-SE"/>
        </a:p>
      </dgm:t>
    </dgm:pt>
    <dgm:pt modelId="{3AA22A32-071A-4687-8715-896DAC9AFE74}">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Kommunikationen till berörda</a:t>
          </a:r>
          <a:endParaRPr lang="sv-SE" dirty="0"/>
        </a:p>
      </dgm:t>
    </dgm:pt>
    <dgm:pt modelId="{123D4BB8-863F-488E-B2F9-1A554CC69EC2}" type="parTrans" cxnId="{3162D005-EC3A-4B0B-8918-A99A96F4D67F}">
      <dgm:prSet/>
      <dgm:spPr/>
      <dgm:t>
        <a:bodyPr/>
        <a:lstStyle/>
        <a:p>
          <a:endParaRPr lang="sv-SE"/>
        </a:p>
      </dgm:t>
    </dgm:pt>
    <dgm:pt modelId="{3E47E314-E253-489E-9F4E-030C162C8327}" type="sibTrans" cxnId="{3162D005-EC3A-4B0B-8918-A99A96F4D67F}">
      <dgm:prSet/>
      <dgm:spPr/>
      <dgm:t>
        <a:bodyPr/>
        <a:lstStyle/>
        <a:p>
          <a:endParaRPr lang="sv-SE"/>
        </a:p>
      </dgm:t>
    </dgm:pt>
    <dgm:pt modelId="{DA51B7DC-5548-4935-AB56-E269A5959D62}">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Analysera resultatet</a:t>
          </a:r>
          <a:endParaRPr lang="sv-SE" dirty="0"/>
        </a:p>
      </dgm:t>
    </dgm:pt>
    <dgm:pt modelId="{D8E02447-3A3E-4850-8914-074FF7D3B46C}" type="parTrans" cxnId="{F84FB839-841D-489E-A4EB-F92EB6B5A79F}">
      <dgm:prSet/>
      <dgm:spPr/>
      <dgm:t>
        <a:bodyPr/>
        <a:lstStyle/>
        <a:p>
          <a:endParaRPr lang="sv-SE"/>
        </a:p>
      </dgm:t>
    </dgm:pt>
    <dgm:pt modelId="{E35092EC-5796-4DAF-8F44-7DF9D55081E4}" type="sibTrans" cxnId="{F84FB839-841D-489E-A4EB-F92EB6B5A79F}">
      <dgm:prSet/>
      <dgm:spPr/>
      <dgm:t>
        <a:bodyPr/>
        <a:lstStyle/>
        <a:p>
          <a:endParaRPr lang="sv-SE"/>
        </a:p>
      </dgm:t>
    </dgm:pt>
    <dgm:pt modelId="{4B809332-3AF2-471F-9750-C874710FE868}">
      <dgm:prSet/>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dirty="0" smtClean="0"/>
            <a:t>Beslut om </a:t>
          </a:r>
          <a:r>
            <a:rPr lang="sv-SE" dirty="0" err="1" smtClean="0"/>
            <a:t>ev</a:t>
          </a:r>
          <a:r>
            <a:rPr lang="sv-SE" dirty="0" smtClean="0"/>
            <a:t> justera och förbättra arbetssätten för vad, när, hur uppföljningen ska göras</a:t>
          </a:r>
          <a:endParaRPr lang="sv-SE" dirty="0"/>
        </a:p>
      </dgm:t>
    </dgm:pt>
    <dgm:pt modelId="{2D59D849-9BC3-4578-8335-07574812CEFF}" type="parTrans" cxnId="{1CA78AA3-9D26-4FFD-B7C8-47EDFEB67854}">
      <dgm:prSet/>
      <dgm:spPr/>
      <dgm:t>
        <a:bodyPr/>
        <a:lstStyle/>
        <a:p>
          <a:endParaRPr lang="sv-SE"/>
        </a:p>
      </dgm:t>
    </dgm:pt>
    <dgm:pt modelId="{14FE9A6D-82A9-4CF5-8C07-6ABBFC9A7F9B}" type="sibTrans" cxnId="{1CA78AA3-9D26-4FFD-B7C8-47EDFEB67854}">
      <dgm:prSet/>
      <dgm:spPr/>
      <dgm:t>
        <a:bodyPr/>
        <a:lstStyle/>
        <a:p>
          <a:endParaRPr lang="sv-SE"/>
        </a:p>
      </dgm:t>
    </dgm:pt>
    <dgm:pt modelId="{64299A92-B7A6-437D-9CF2-6847F4DF800F}" type="pres">
      <dgm:prSet presAssocID="{81708A7B-255A-44F2-84EC-384AD6373D2D}" presName="Name0" presStyleCnt="0">
        <dgm:presLayoutVars>
          <dgm:dir/>
          <dgm:animLvl val="lvl"/>
          <dgm:resizeHandles val="exact"/>
        </dgm:presLayoutVars>
      </dgm:prSet>
      <dgm:spPr/>
      <dgm:t>
        <a:bodyPr/>
        <a:lstStyle/>
        <a:p>
          <a:endParaRPr lang="sv-SE"/>
        </a:p>
      </dgm:t>
    </dgm:pt>
    <dgm:pt modelId="{2A6799D9-C2E8-4398-92AD-A30277DD9817}" type="pres">
      <dgm:prSet presAssocID="{BB884634-37CE-4DBD-9C51-93884F8797E9}" presName="composite" presStyleCnt="0"/>
      <dgm:spPr/>
    </dgm:pt>
    <dgm:pt modelId="{66DFA7B2-5272-41C3-9122-44E8E21D6C85}" type="pres">
      <dgm:prSet presAssocID="{BB884634-37CE-4DBD-9C51-93884F8797E9}" presName="parTx" presStyleLbl="alignNode1" presStyleIdx="0" presStyleCnt="5" custLinFactNeighborX="-176" custLinFactNeighborY="-6615">
        <dgm:presLayoutVars>
          <dgm:chMax val="0"/>
          <dgm:chPref val="0"/>
          <dgm:bulletEnabled val="1"/>
        </dgm:presLayoutVars>
      </dgm:prSet>
      <dgm:spPr/>
      <dgm:t>
        <a:bodyPr/>
        <a:lstStyle/>
        <a:p>
          <a:endParaRPr lang="sv-SE"/>
        </a:p>
      </dgm:t>
    </dgm:pt>
    <dgm:pt modelId="{95A61B59-E499-4767-8617-A1051999878E}" type="pres">
      <dgm:prSet presAssocID="{BB884634-37CE-4DBD-9C51-93884F8797E9}" presName="desTx" presStyleLbl="alignAccFollowNode1" presStyleIdx="0" presStyleCnt="5">
        <dgm:presLayoutVars>
          <dgm:bulletEnabled val="1"/>
        </dgm:presLayoutVars>
      </dgm:prSet>
      <dgm:spPr/>
      <dgm:t>
        <a:bodyPr/>
        <a:lstStyle/>
        <a:p>
          <a:endParaRPr lang="sv-SE"/>
        </a:p>
      </dgm:t>
    </dgm:pt>
    <dgm:pt modelId="{56942285-69A7-4622-802F-D8B76201D6B4}" type="pres">
      <dgm:prSet presAssocID="{A1D97A93-9AA8-4408-A769-9FCD6448CA7C}" presName="space" presStyleCnt="0"/>
      <dgm:spPr/>
    </dgm:pt>
    <dgm:pt modelId="{467097E0-7CB9-474A-94F7-3AD0C1F1CDA8}" type="pres">
      <dgm:prSet presAssocID="{518A4971-900E-461D-902F-4598FA83F7FB}" presName="composite" presStyleCnt="0"/>
      <dgm:spPr/>
    </dgm:pt>
    <dgm:pt modelId="{D229F01F-87B5-4016-826E-6EDE447112AF}" type="pres">
      <dgm:prSet presAssocID="{518A4971-900E-461D-902F-4598FA83F7FB}" presName="parTx" presStyleLbl="alignNode1" presStyleIdx="1" presStyleCnt="5" custLinFactNeighborY="-6615">
        <dgm:presLayoutVars>
          <dgm:chMax val="0"/>
          <dgm:chPref val="0"/>
          <dgm:bulletEnabled val="1"/>
        </dgm:presLayoutVars>
      </dgm:prSet>
      <dgm:spPr/>
      <dgm:t>
        <a:bodyPr/>
        <a:lstStyle/>
        <a:p>
          <a:endParaRPr lang="sv-SE"/>
        </a:p>
      </dgm:t>
    </dgm:pt>
    <dgm:pt modelId="{BA3DA8D3-0C5F-4308-BCFC-A47EA07BE092}" type="pres">
      <dgm:prSet presAssocID="{518A4971-900E-461D-902F-4598FA83F7FB}" presName="desTx" presStyleLbl="alignAccFollowNode1" presStyleIdx="1" presStyleCnt="5">
        <dgm:presLayoutVars>
          <dgm:bulletEnabled val="1"/>
        </dgm:presLayoutVars>
      </dgm:prSet>
      <dgm:spPr/>
      <dgm:t>
        <a:bodyPr/>
        <a:lstStyle/>
        <a:p>
          <a:endParaRPr lang="sv-SE"/>
        </a:p>
      </dgm:t>
    </dgm:pt>
    <dgm:pt modelId="{CA5B95C8-DE50-4619-84BF-2BAD45654E05}" type="pres">
      <dgm:prSet presAssocID="{88FA5299-3279-45D8-ACCD-B5E99D62FE16}" presName="space" presStyleCnt="0"/>
      <dgm:spPr/>
    </dgm:pt>
    <dgm:pt modelId="{BA8CD160-F904-4164-BCBE-9159E4B8EE85}" type="pres">
      <dgm:prSet presAssocID="{542FA4C9-5323-4C6F-91CF-44EA64869135}" presName="composite" presStyleCnt="0"/>
      <dgm:spPr/>
    </dgm:pt>
    <dgm:pt modelId="{6A4170A9-86CE-42A6-8C51-8D7B73BB5620}" type="pres">
      <dgm:prSet presAssocID="{542FA4C9-5323-4C6F-91CF-44EA64869135}" presName="parTx" presStyleLbl="alignNode1" presStyleIdx="2" presStyleCnt="5" custLinFactNeighborY="-6615">
        <dgm:presLayoutVars>
          <dgm:chMax val="0"/>
          <dgm:chPref val="0"/>
          <dgm:bulletEnabled val="1"/>
        </dgm:presLayoutVars>
      </dgm:prSet>
      <dgm:spPr/>
      <dgm:t>
        <a:bodyPr/>
        <a:lstStyle/>
        <a:p>
          <a:endParaRPr lang="sv-SE"/>
        </a:p>
      </dgm:t>
    </dgm:pt>
    <dgm:pt modelId="{26DDB78D-CB20-4E6F-952A-48A8F3FBC988}" type="pres">
      <dgm:prSet presAssocID="{542FA4C9-5323-4C6F-91CF-44EA64869135}" presName="desTx" presStyleLbl="alignAccFollowNode1" presStyleIdx="2" presStyleCnt="5">
        <dgm:presLayoutVars>
          <dgm:bulletEnabled val="1"/>
        </dgm:presLayoutVars>
      </dgm:prSet>
      <dgm:spPr/>
      <dgm:t>
        <a:bodyPr/>
        <a:lstStyle/>
        <a:p>
          <a:endParaRPr lang="sv-SE"/>
        </a:p>
      </dgm:t>
    </dgm:pt>
    <dgm:pt modelId="{95C092D7-2538-49D5-ACE2-14887EBEFD30}" type="pres">
      <dgm:prSet presAssocID="{8C23C0AC-8F67-4F33-A59E-860F4976DCB1}" presName="space" presStyleCnt="0"/>
      <dgm:spPr/>
    </dgm:pt>
    <dgm:pt modelId="{40930DD7-08CC-4E46-B125-1E4211979DB1}" type="pres">
      <dgm:prSet presAssocID="{36A895D9-CD70-440A-B1FD-91D14C5FD6FB}" presName="composite" presStyleCnt="0"/>
      <dgm:spPr/>
    </dgm:pt>
    <dgm:pt modelId="{A9933B4F-9311-46FC-AB6E-47D869A3AB86}" type="pres">
      <dgm:prSet presAssocID="{36A895D9-CD70-440A-B1FD-91D14C5FD6FB}" presName="parTx" presStyleLbl="alignNode1" presStyleIdx="3" presStyleCnt="5" custLinFactNeighborY="-6615">
        <dgm:presLayoutVars>
          <dgm:chMax val="0"/>
          <dgm:chPref val="0"/>
          <dgm:bulletEnabled val="1"/>
        </dgm:presLayoutVars>
      </dgm:prSet>
      <dgm:spPr/>
      <dgm:t>
        <a:bodyPr/>
        <a:lstStyle/>
        <a:p>
          <a:endParaRPr lang="sv-SE"/>
        </a:p>
      </dgm:t>
    </dgm:pt>
    <dgm:pt modelId="{02A45743-AFA2-4C40-B8B8-5E7793C336B7}" type="pres">
      <dgm:prSet presAssocID="{36A895D9-CD70-440A-B1FD-91D14C5FD6FB}" presName="desTx" presStyleLbl="alignAccFollowNode1" presStyleIdx="3" presStyleCnt="5">
        <dgm:presLayoutVars>
          <dgm:bulletEnabled val="1"/>
        </dgm:presLayoutVars>
      </dgm:prSet>
      <dgm:spPr/>
      <dgm:t>
        <a:bodyPr/>
        <a:lstStyle/>
        <a:p>
          <a:endParaRPr lang="sv-SE"/>
        </a:p>
      </dgm:t>
    </dgm:pt>
    <dgm:pt modelId="{A4B9D3A4-56D7-4B58-BAF3-59B7C823E545}" type="pres">
      <dgm:prSet presAssocID="{70616765-918B-4936-886B-1A5D6064E545}" presName="space" presStyleCnt="0"/>
      <dgm:spPr/>
    </dgm:pt>
    <dgm:pt modelId="{0DD87D6F-843D-409C-B748-8B95EB16FBAB}" type="pres">
      <dgm:prSet presAssocID="{59978AC4-C6AD-4050-8A96-6FC11329E6EC}" presName="composite" presStyleCnt="0"/>
      <dgm:spPr/>
    </dgm:pt>
    <dgm:pt modelId="{74630DF8-4346-4EB6-9554-4BCEA21E4D0A}" type="pres">
      <dgm:prSet presAssocID="{59978AC4-C6AD-4050-8A96-6FC11329E6EC}" presName="parTx" presStyleLbl="alignNode1" presStyleIdx="4" presStyleCnt="5">
        <dgm:presLayoutVars>
          <dgm:chMax val="0"/>
          <dgm:chPref val="0"/>
          <dgm:bulletEnabled val="1"/>
        </dgm:presLayoutVars>
      </dgm:prSet>
      <dgm:spPr/>
      <dgm:t>
        <a:bodyPr/>
        <a:lstStyle/>
        <a:p>
          <a:endParaRPr lang="sv-SE"/>
        </a:p>
      </dgm:t>
    </dgm:pt>
    <dgm:pt modelId="{98AA2BC0-DED4-444B-90C6-B5D87FCDF5B5}" type="pres">
      <dgm:prSet presAssocID="{59978AC4-C6AD-4050-8A96-6FC11329E6EC}" presName="desTx" presStyleLbl="alignAccFollowNode1" presStyleIdx="4" presStyleCnt="5">
        <dgm:presLayoutVars>
          <dgm:bulletEnabled val="1"/>
        </dgm:presLayoutVars>
      </dgm:prSet>
      <dgm:spPr/>
      <dgm:t>
        <a:bodyPr/>
        <a:lstStyle/>
        <a:p>
          <a:endParaRPr lang="sv-SE"/>
        </a:p>
      </dgm:t>
    </dgm:pt>
  </dgm:ptLst>
  <dgm:cxnLst>
    <dgm:cxn modelId="{B9556855-03F8-4C30-91D2-EDD82EF23340}" type="presOf" srcId="{1853C308-EC3B-4404-9E71-C85D60BAC538}" destId="{26DDB78D-CB20-4E6F-952A-48A8F3FBC988}" srcOrd="0" destOrd="4" presId="urn:microsoft.com/office/officeart/2005/8/layout/hList1"/>
    <dgm:cxn modelId="{1CD881CD-834B-4AB3-86D0-E76DFE3D6654}" type="presOf" srcId="{1E64AEAC-FD73-4A6D-9E66-24B8872BEAA0}" destId="{95A61B59-E499-4767-8617-A1051999878E}" srcOrd="0" destOrd="0" presId="urn:microsoft.com/office/officeart/2005/8/layout/hList1"/>
    <dgm:cxn modelId="{46F2CA96-B4B9-4675-AE19-CDD8C1330CC1}" srcId="{518A4971-900E-461D-902F-4598FA83F7FB}" destId="{2B5355E6-047A-4E31-B09D-72A7E222471B}" srcOrd="1" destOrd="0" parTransId="{51FA4762-8077-4352-B448-B00372FF8955}" sibTransId="{F8ACF078-0887-4674-A3DB-34A17D130570}"/>
    <dgm:cxn modelId="{F380A0E7-3447-49B1-A1B8-D12AABD0D1DA}" type="presOf" srcId="{518A4971-900E-461D-902F-4598FA83F7FB}" destId="{D229F01F-87B5-4016-826E-6EDE447112AF}" srcOrd="0" destOrd="0" presId="urn:microsoft.com/office/officeart/2005/8/layout/hList1"/>
    <dgm:cxn modelId="{DA840CAC-C063-47C8-8EBD-3BEB468C8710}" type="presOf" srcId="{C40B8C37-B5B4-40F6-94AB-F86546A8E1BB}" destId="{95A61B59-E499-4767-8617-A1051999878E}" srcOrd="0" destOrd="1" presId="urn:microsoft.com/office/officeart/2005/8/layout/hList1"/>
    <dgm:cxn modelId="{7F8E7713-2D29-4400-A795-7B11A88F9A16}" type="presOf" srcId="{3EB2323E-8F55-4232-AF7F-43C11D1843E7}" destId="{26DDB78D-CB20-4E6F-952A-48A8F3FBC988}" srcOrd="0" destOrd="1" presId="urn:microsoft.com/office/officeart/2005/8/layout/hList1"/>
    <dgm:cxn modelId="{686A1D9C-08E8-480C-B3B0-924E789AD522}" srcId="{542FA4C9-5323-4C6F-91CF-44EA64869135}" destId="{EEE2C94E-3F58-4171-B63E-BB3F7D7BEFA5}" srcOrd="3" destOrd="0" parTransId="{1C19C02D-81E0-486C-A361-582A78B7350F}" sibTransId="{9C4264F1-A34E-4869-A03C-B7C550C94C5F}"/>
    <dgm:cxn modelId="{F84FB839-841D-489E-A4EB-F92EB6B5A79F}" srcId="{36A895D9-CD70-440A-B1FD-91D14C5FD6FB}" destId="{DA51B7DC-5548-4935-AB56-E269A5959D62}" srcOrd="1" destOrd="0" parTransId="{D8E02447-3A3E-4850-8914-074FF7D3B46C}" sibTransId="{E35092EC-5796-4DAF-8F44-7DF9D55081E4}"/>
    <dgm:cxn modelId="{A18BA403-3E51-484C-B2E2-D7BBD9A5F350}" type="presOf" srcId="{45B92EFA-C976-4BA8-B6C6-AF504B076E72}" destId="{26DDB78D-CB20-4E6F-952A-48A8F3FBC988}" srcOrd="0" destOrd="2" presId="urn:microsoft.com/office/officeart/2005/8/layout/hList1"/>
    <dgm:cxn modelId="{EC46D031-F04E-4DDC-BB58-2B3AA8437310}" srcId="{542FA4C9-5323-4C6F-91CF-44EA64869135}" destId="{45B92EFA-C976-4BA8-B6C6-AF504B076E72}" srcOrd="2" destOrd="0" parTransId="{0B6FA86A-4893-4EAE-AD7E-E235C0110231}" sibTransId="{40F78360-06C3-49B4-B507-EB6EB910F261}"/>
    <dgm:cxn modelId="{87881958-0B2F-4C5D-AFB3-04166431436B}" type="presOf" srcId="{887CACC2-BD23-427A-8F61-8841772C4F0B}" destId="{02A45743-AFA2-4C40-B8B8-5E7793C336B7}" srcOrd="0" destOrd="2" presId="urn:microsoft.com/office/officeart/2005/8/layout/hList1"/>
    <dgm:cxn modelId="{1C0D8657-FDD6-42E7-8AF1-C4C413C95D65}" type="presOf" srcId="{23529D24-7B66-4026-86F9-BCB434C35557}" destId="{95A61B59-E499-4767-8617-A1051999878E}" srcOrd="0" destOrd="2" presId="urn:microsoft.com/office/officeart/2005/8/layout/hList1"/>
    <dgm:cxn modelId="{D1D74C71-F449-40D0-9EFA-80B0A38E94D4}" type="presOf" srcId="{BB884634-37CE-4DBD-9C51-93884F8797E9}" destId="{66DFA7B2-5272-41C3-9122-44E8E21D6C85}" srcOrd="0" destOrd="0" presId="urn:microsoft.com/office/officeart/2005/8/layout/hList1"/>
    <dgm:cxn modelId="{A708461E-7B09-4934-94A6-A929846D02F4}" srcId="{36A895D9-CD70-440A-B1FD-91D14C5FD6FB}" destId="{887CACC2-BD23-427A-8F61-8841772C4F0B}" srcOrd="2" destOrd="0" parTransId="{0BCB6657-B10A-4161-8FDF-51DBF9EBBE2F}" sibTransId="{365A077B-54BF-4EDC-A475-8CD39AC65873}"/>
    <dgm:cxn modelId="{695ABB6E-FCB2-4D56-B32F-02FA62895630}" srcId="{81708A7B-255A-44F2-84EC-384AD6373D2D}" destId="{59978AC4-C6AD-4050-8A96-6FC11329E6EC}" srcOrd="4" destOrd="0" parTransId="{7504A8C8-DA72-4D2A-85FC-F17C299218D5}" sibTransId="{E27339BA-2EAE-466A-B6B1-E72BC9F5C045}"/>
    <dgm:cxn modelId="{5565CC85-6514-457F-A0D7-4954BE862EA6}" type="presOf" srcId="{161C6E23-A9BA-4722-9363-3F516FFE3B39}" destId="{BA3DA8D3-0C5F-4308-BCFC-A47EA07BE092}" srcOrd="0" destOrd="0" presId="urn:microsoft.com/office/officeart/2005/8/layout/hList1"/>
    <dgm:cxn modelId="{1CA78AA3-9D26-4FFD-B7C8-47EDFEB67854}" srcId="{59978AC4-C6AD-4050-8A96-6FC11329E6EC}" destId="{4B809332-3AF2-471F-9750-C874710FE868}" srcOrd="1" destOrd="0" parTransId="{2D59D849-9BC3-4578-8335-07574812CEFF}" sibTransId="{14FE9A6D-82A9-4CF5-8C07-6ABBFC9A7F9B}"/>
    <dgm:cxn modelId="{3162D005-EC3A-4B0B-8918-A99A96F4D67F}" srcId="{59978AC4-C6AD-4050-8A96-6FC11329E6EC}" destId="{3AA22A32-071A-4687-8715-896DAC9AFE74}" srcOrd="2" destOrd="0" parTransId="{123D4BB8-863F-488E-B2F9-1A554CC69EC2}" sibTransId="{3E47E314-E253-489E-9F4E-030C162C8327}"/>
    <dgm:cxn modelId="{E992D21E-27A4-43F0-8146-A5342D877F2F}" srcId="{59978AC4-C6AD-4050-8A96-6FC11329E6EC}" destId="{61203471-C70A-4539-979F-25C77A4D6253}" srcOrd="0" destOrd="0" parTransId="{DADDA93E-B9E8-4535-A213-7CD3866AF473}" sibTransId="{6512F998-37E4-46E4-AC82-FA8375BDF5EC}"/>
    <dgm:cxn modelId="{75F85CB9-0628-4411-BFF1-F5FD8E731453}" type="presOf" srcId="{2B5355E6-047A-4E31-B09D-72A7E222471B}" destId="{BA3DA8D3-0C5F-4308-BCFC-A47EA07BE092}" srcOrd="0" destOrd="1" presId="urn:microsoft.com/office/officeart/2005/8/layout/hList1"/>
    <dgm:cxn modelId="{47EF63F6-7310-4AC2-84B7-CB13CD97530F}" type="presOf" srcId="{36A895D9-CD70-440A-B1FD-91D14C5FD6FB}" destId="{A9933B4F-9311-46FC-AB6E-47D869A3AB86}" srcOrd="0" destOrd="0" presId="urn:microsoft.com/office/officeart/2005/8/layout/hList1"/>
    <dgm:cxn modelId="{0B98FADC-6977-4F55-ADD4-B9DC498318E6}" srcId="{81708A7B-255A-44F2-84EC-384AD6373D2D}" destId="{BB884634-37CE-4DBD-9C51-93884F8797E9}" srcOrd="0" destOrd="0" parTransId="{56258FC6-1349-4E46-9345-93B63587BD69}" sibTransId="{A1D97A93-9AA8-4408-A769-9FCD6448CA7C}"/>
    <dgm:cxn modelId="{5B1A1CA6-82F2-408F-AB97-EBD22FE3F3A8}" srcId="{BB884634-37CE-4DBD-9C51-93884F8797E9}" destId="{1E64AEAC-FD73-4A6D-9E66-24B8872BEAA0}" srcOrd="0" destOrd="0" parTransId="{42A87383-FD1B-482C-88FC-47DCB8855467}" sibTransId="{BC43A829-981F-42E3-A562-F6D61DFFBBC9}"/>
    <dgm:cxn modelId="{3D873FEB-B4BB-4F9B-B659-F2479032C552}" srcId="{81708A7B-255A-44F2-84EC-384AD6373D2D}" destId="{36A895D9-CD70-440A-B1FD-91D14C5FD6FB}" srcOrd="3" destOrd="0" parTransId="{4188903D-A45E-47A9-9E00-193927D33984}" sibTransId="{70616765-918B-4936-886B-1A5D6064E545}"/>
    <dgm:cxn modelId="{23AE6CF3-1CB0-4CC6-BEB6-D00F0ABB72E2}" srcId="{81708A7B-255A-44F2-84EC-384AD6373D2D}" destId="{518A4971-900E-461D-902F-4598FA83F7FB}" srcOrd="1" destOrd="0" parTransId="{0E975094-89E2-4343-9890-F4831DC44090}" sibTransId="{88FA5299-3279-45D8-ACCD-B5E99D62FE16}"/>
    <dgm:cxn modelId="{213A5A3B-AA09-4E2B-B896-9BB7D8A41D5E}" type="presOf" srcId="{59978AC4-C6AD-4050-8A96-6FC11329E6EC}" destId="{74630DF8-4346-4EB6-9554-4BCEA21E4D0A}" srcOrd="0" destOrd="0" presId="urn:microsoft.com/office/officeart/2005/8/layout/hList1"/>
    <dgm:cxn modelId="{D50EA7B6-54EF-41F5-AB8C-36B55E276FF8}" type="presOf" srcId="{EEE2C94E-3F58-4171-B63E-BB3F7D7BEFA5}" destId="{26DDB78D-CB20-4E6F-952A-48A8F3FBC988}" srcOrd="0" destOrd="3" presId="urn:microsoft.com/office/officeart/2005/8/layout/hList1"/>
    <dgm:cxn modelId="{CEE0330B-C7E0-4227-B864-14A685DB645D}" type="presOf" srcId="{3F1CD329-A738-42D5-BE07-71B979B042F7}" destId="{BA3DA8D3-0C5F-4308-BCFC-A47EA07BE092}" srcOrd="0" destOrd="3" presId="urn:microsoft.com/office/officeart/2005/8/layout/hList1"/>
    <dgm:cxn modelId="{92EAEA0A-4EE4-467E-88CE-40BECA05D064}" type="presOf" srcId="{FD6FCD8A-87A3-4EEB-9087-4C89322071A8}" destId="{02A45743-AFA2-4C40-B8B8-5E7793C336B7}" srcOrd="0" destOrd="0" presId="urn:microsoft.com/office/officeart/2005/8/layout/hList1"/>
    <dgm:cxn modelId="{70B52D03-9842-461B-8063-F7C91652A080}" type="presOf" srcId="{542FA4C9-5323-4C6F-91CF-44EA64869135}" destId="{6A4170A9-86CE-42A6-8C51-8D7B73BB5620}" srcOrd="0" destOrd="0" presId="urn:microsoft.com/office/officeart/2005/8/layout/hList1"/>
    <dgm:cxn modelId="{951B9E8C-DB9E-43CC-B057-36E001B3C92C}" srcId="{542FA4C9-5323-4C6F-91CF-44EA64869135}" destId="{985C057F-8B38-420E-BD14-9FB1C51CAB79}" srcOrd="0" destOrd="0" parTransId="{21E75FD7-0481-44EA-B6F5-9E168296DD81}" sibTransId="{BEDC4ADC-792A-49C4-9471-5FA1003E29C0}"/>
    <dgm:cxn modelId="{DFA179FA-74E1-4D93-927B-0635656B1929}" srcId="{BB884634-37CE-4DBD-9C51-93884F8797E9}" destId="{C40B8C37-B5B4-40F6-94AB-F86546A8E1BB}" srcOrd="1" destOrd="0" parTransId="{261AF10D-8459-4A69-B8DF-304CE94D980E}" sibTransId="{82114509-5426-414D-8050-C98DF25D6D7E}"/>
    <dgm:cxn modelId="{BA3010B5-2A0A-48F5-8D10-50DF55EF29E7}" srcId="{BB884634-37CE-4DBD-9C51-93884F8797E9}" destId="{23529D24-7B66-4026-86F9-BCB434C35557}" srcOrd="2" destOrd="0" parTransId="{19D961EB-F548-4606-9CAB-47B81DB6FE98}" sibTransId="{30E26301-43BF-4419-A4FF-6255C66EF68A}"/>
    <dgm:cxn modelId="{73EA3715-FA91-4067-9B22-62CD7E1B5047}" srcId="{BB884634-37CE-4DBD-9C51-93884F8797E9}" destId="{91916D71-2CF8-4AAC-A511-DB3BD4ECA72A}" srcOrd="3" destOrd="0" parTransId="{BEBA2BC6-8EAA-4D63-A771-78C575900472}" sibTransId="{BC33A7BE-295C-4B47-80B9-D1D785F0F2A7}"/>
    <dgm:cxn modelId="{0B10E32A-1AD3-42AB-8197-51D42D61E5B7}" type="presOf" srcId="{1B452B67-8140-4E02-B255-51E8A841DAAC}" destId="{BA3DA8D3-0C5F-4308-BCFC-A47EA07BE092}" srcOrd="0" destOrd="2" presId="urn:microsoft.com/office/officeart/2005/8/layout/hList1"/>
    <dgm:cxn modelId="{E7888965-EF71-4707-A967-0FD779437249}" type="presOf" srcId="{1F4ADF67-88B2-4CE9-9FFF-5B67EF77F5A7}" destId="{02A45743-AFA2-4C40-B8B8-5E7793C336B7}" srcOrd="0" destOrd="3" presId="urn:microsoft.com/office/officeart/2005/8/layout/hList1"/>
    <dgm:cxn modelId="{924AED56-C15C-4F8D-B129-E0206751978D}" srcId="{518A4971-900E-461D-902F-4598FA83F7FB}" destId="{161C6E23-A9BA-4722-9363-3F516FFE3B39}" srcOrd="0" destOrd="0" parTransId="{78A50AD6-E608-444D-8608-445DA29A54F1}" sibTransId="{A0E55AC7-D9F1-4405-B926-4DCD569F7975}"/>
    <dgm:cxn modelId="{0CC3EA20-79B1-494E-85F8-7F85A55CD832}" type="presOf" srcId="{61203471-C70A-4539-979F-25C77A4D6253}" destId="{98AA2BC0-DED4-444B-90C6-B5D87FCDF5B5}" srcOrd="0" destOrd="0" presId="urn:microsoft.com/office/officeart/2005/8/layout/hList1"/>
    <dgm:cxn modelId="{33030BE4-373E-4B99-843D-079D9646684D}" srcId="{81708A7B-255A-44F2-84EC-384AD6373D2D}" destId="{542FA4C9-5323-4C6F-91CF-44EA64869135}" srcOrd="2" destOrd="0" parTransId="{E50B5AFD-2989-4204-A392-2C1FD8374248}" sibTransId="{8C23C0AC-8F67-4F33-A59E-860F4976DCB1}"/>
    <dgm:cxn modelId="{BFEBC8AF-BB03-4112-9F11-0A7C43CC8456}" type="presOf" srcId="{3AA22A32-071A-4687-8715-896DAC9AFE74}" destId="{98AA2BC0-DED4-444B-90C6-B5D87FCDF5B5}" srcOrd="0" destOrd="2" presId="urn:microsoft.com/office/officeart/2005/8/layout/hList1"/>
    <dgm:cxn modelId="{D8E093A2-5D00-4679-AF54-E224DA64C0DD}" type="presOf" srcId="{81708A7B-255A-44F2-84EC-384AD6373D2D}" destId="{64299A92-B7A6-437D-9CF2-6847F4DF800F}" srcOrd="0" destOrd="0" presId="urn:microsoft.com/office/officeart/2005/8/layout/hList1"/>
    <dgm:cxn modelId="{11C021B0-4367-4D15-9B56-284323FB544A}" srcId="{36A895D9-CD70-440A-B1FD-91D14C5FD6FB}" destId="{FD6FCD8A-87A3-4EEB-9087-4C89322071A8}" srcOrd="0" destOrd="0" parTransId="{5D6D764A-E03E-4C20-8729-5047A6D822D6}" sibTransId="{9ABE297C-4201-4544-A339-DBECA28CDC49}"/>
    <dgm:cxn modelId="{89C9CFB0-5BCA-4921-8EF5-EB3876B0E004}" srcId="{36A895D9-CD70-440A-B1FD-91D14C5FD6FB}" destId="{1F4ADF67-88B2-4CE9-9FFF-5B67EF77F5A7}" srcOrd="3" destOrd="0" parTransId="{AB9A7E4D-ECB5-4FF4-B01E-8B6A8D41AE60}" sibTransId="{DF493811-8295-4A97-8A6F-3547C13FCB09}"/>
    <dgm:cxn modelId="{CF830941-E041-4716-A472-ADDEB4A1FB00}" srcId="{518A4971-900E-461D-902F-4598FA83F7FB}" destId="{1B452B67-8140-4E02-B255-51E8A841DAAC}" srcOrd="2" destOrd="0" parTransId="{3F16ACF5-65DC-4158-A019-FB796278699A}" sibTransId="{2F94EEE6-0C0D-48B4-A425-F1FB0B71AA54}"/>
    <dgm:cxn modelId="{FDF0F49E-2670-425F-8812-5A20867A40B3}" type="presOf" srcId="{DA51B7DC-5548-4935-AB56-E269A5959D62}" destId="{02A45743-AFA2-4C40-B8B8-5E7793C336B7}" srcOrd="0" destOrd="1" presId="urn:microsoft.com/office/officeart/2005/8/layout/hList1"/>
    <dgm:cxn modelId="{B79C0B3A-E5BD-4AAE-851F-902C17CFF865}" srcId="{542FA4C9-5323-4C6F-91CF-44EA64869135}" destId="{1853C308-EC3B-4404-9E71-C85D60BAC538}" srcOrd="4" destOrd="0" parTransId="{DF0A2B59-DAC1-481E-B1BA-36BF97F51237}" sibTransId="{BC278388-DA89-4656-8D7E-F603CB504CB7}"/>
    <dgm:cxn modelId="{07EA5855-0AC9-426D-A53F-0271BB9C0350}" type="presOf" srcId="{91916D71-2CF8-4AAC-A511-DB3BD4ECA72A}" destId="{95A61B59-E499-4767-8617-A1051999878E}" srcOrd="0" destOrd="3" presId="urn:microsoft.com/office/officeart/2005/8/layout/hList1"/>
    <dgm:cxn modelId="{D4F7475B-93C6-4297-89E2-5C796226245D}" srcId="{542FA4C9-5323-4C6F-91CF-44EA64869135}" destId="{3EB2323E-8F55-4232-AF7F-43C11D1843E7}" srcOrd="1" destOrd="0" parTransId="{E90E79C6-DCE0-43D7-BEF5-4D6BED828D2F}" sibTransId="{FDEF029E-9EE7-4ADC-A8C2-B8E9F5ADB1F7}"/>
    <dgm:cxn modelId="{0DEE7A05-1B47-4514-B1D3-A4EA029AACD4}" srcId="{518A4971-900E-461D-902F-4598FA83F7FB}" destId="{3F1CD329-A738-42D5-BE07-71B979B042F7}" srcOrd="3" destOrd="0" parTransId="{850B18C2-F9E8-4A00-9F28-FE37C158445A}" sibTransId="{2102446E-A836-4474-8A0F-D9204340049F}"/>
    <dgm:cxn modelId="{F1E9228B-8D9D-4203-97A6-B25FA7CD4289}" type="presOf" srcId="{4B809332-3AF2-471F-9750-C874710FE868}" destId="{98AA2BC0-DED4-444B-90C6-B5D87FCDF5B5}" srcOrd="0" destOrd="1" presId="urn:microsoft.com/office/officeart/2005/8/layout/hList1"/>
    <dgm:cxn modelId="{51A9AC6F-4F18-4C68-A3AE-EE422E2ECE1E}" type="presOf" srcId="{985C057F-8B38-420E-BD14-9FB1C51CAB79}" destId="{26DDB78D-CB20-4E6F-952A-48A8F3FBC988}" srcOrd="0" destOrd="0" presId="urn:microsoft.com/office/officeart/2005/8/layout/hList1"/>
    <dgm:cxn modelId="{7C768029-9F34-4C98-BB1D-27D90629872E}" type="presParOf" srcId="{64299A92-B7A6-437D-9CF2-6847F4DF800F}" destId="{2A6799D9-C2E8-4398-92AD-A30277DD9817}" srcOrd="0" destOrd="0" presId="urn:microsoft.com/office/officeart/2005/8/layout/hList1"/>
    <dgm:cxn modelId="{87A0EAFE-2446-4A12-9C65-AF927AD9B7C2}" type="presParOf" srcId="{2A6799D9-C2E8-4398-92AD-A30277DD9817}" destId="{66DFA7B2-5272-41C3-9122-44E8E21D6C85}" srcOrd="0" destOrd="0" presId="urn:microsoft.com/office/officeart/2005/8/layout/hList1"/>
    <dgm:cxn modelId="{457605CB-2A1B-4F7C-8FA6-240BE7437BAE}" type="presParOf" srcId="{2A6799D9-C2E8-4398-92AD-A30277DD9817}" destId="{95A61B59-E499-4767-8617-A1051999878E}" srcOrd="1" destOrd="0" presId="urn:microsoft.com/office/officeart/2005/8/layout/hList1"/>
    <dgm:cxn modelId="{C42C7A2A-8BDB-4BD4-98AC-8F18B3C35AC9}" type="presParOf" srcId="{64299A92-B7A6-437D-9CF2-6847F4DF800F}" destId="{56942285-69A7-4622-802F-D8B76201D6B4}" srcOrd="1" destOrd="0" presId="urn:microsoft.com/office/officeart/2005/8/layout/hList1"/>
    <dgm:cxn modelId="{2FAC9618-E57F-4A24-9602-E624D77FEDDF}" type="presParOf" srcId="{64299A92-B7A6-437D-9CF2-6847F4DF800F}" destId="{467097E0-7CB9-474A-94F7-3AD0C1F1CDA8}" srcOrd="2" destOrd="0" presId="urn:microsoft.com/office/officeart/2005/8/layout/hList1"/>
    <dgm:cxn modelId="{44A2A421-84A4-4915-B8B7-11851C7F5927}" type="presParOf" srcId="{467097E0-7CB9-474A-94F7-3AD0C1F1CDA8}" destId="{D229F01F-87B5-4016-826E-6EDE447112AF}" srcOrd="0" destOrd="0" presId="urn:microsoft.com/office/officeart/2005/8/layout/hList1"/>
    <dgm:cxn modelId="{D04EE3FF-BB01-40B3-ACFF-FDA1164AF1A6}" type="presParOf" srcId="{467097E0-7CB9-474A-94F7-3AD0C1F1CDA8}" destId="{BA3DA8D3-0C5F-4308-BCFC-A47EA07BE092}" srcOrd="1" destOrd="0" presId="urn:microsoft.com/office/officeart/2005/8/layout/hList1"/>
    <dgm:cxn modelId="{FEBE5C66-1F31-4016-A940-68E080A5C715}" type="presParOf" srcId="{64299A92-B7A6-437D-9CF2-6847F4DF800F}" destId="{CA5B95C8-DE50-4619-84BF-2BAD45654E05}" srcOrd="3" destOrd="0" presId="urn:microsoft.com/office/officeart/2005/8/layout/hList1"/>
    <dgm:cxn modelId="{334584D7-6C4B-4071-8983-C03742A33282}" type="presParOf" srcId="{64299A92-B7A6-437D-9CF2-6847F4DF800F}" destId="{BA8CD160-F904-4164-BCBE-9159E4B8EE85}" srcOrd="4" destOrd="0" presId="urn:microsoft.com/office/officeart/2005/8/layout/hList1"/>
    <dgm:cxn modelId="{14DED2EE-95ED-418B-8169-55275A760010}" type="presParOf" srcId="{BA8CD160-F904-4164-BCBE-9159E4B8EE85}" destId="{6A4170A9-86CE-42A6-8C51-8D7B73BB5620}" srcOrd="0" destOrd="0" presId="urn:microsoft.com/office/officeart/2005/8/layout/hList1"/>
    <dgm:cxn modelId="{E37F0607-7E80-4CF1-83B4-9BC35F81C675}" type="presParOf" srcId="{BA8CD160-F904-4164-BCBE-9159E4B8EE85}" destId="{26DDB78D-CB20-4E6F-952A-48A8F3FBC988}" srcOrd="1" destOrd="0" presId="urn:microsoft.com/office/officeart/2005/8/layout/hList1"/>
    <dgm:cxn modelId="{DAF7F85C-AA7A-4C5C-B053-0C4287776791}" type="presParOf" srcId="{64299A92-B7A6-437D-9CF2-6847F4DF800F}" destId="{95C092D7-2538-49D5-ACE2-14887EBEFD30}" srcOrd="5" destOrd="0" presId="urn:microsoft.com/office/officeart/2005/8/layout/hList1"/>
    <dgm:cxn modelId="{1F382623-303A-4CBC-B29A-C4DC9DAA8F0E}" type="presParOf" srcId="{64299A92-B7A6-437D-9CF2-6847F4DF800F}" destId="{40930DD7-08CC-4E46-B125-1E4211979DB1}" srcOrd="6" destOrd="0" presId="urn:microsoft.com/office/officeart/2005/8/layout/hList1"/>
    <dgm:cxn modelId="{7EC7AE77-7EEC-4F2B-B8E3-ED40D88E6AA3}" type="presParOf" srcId="{40930DD7-08CC-4E46-B125-1E4211979DB1}" destId="{A9933B4F-9311-46FC-AB6E-47D869A3AB86}" srcOrd="0" destOrd="0" presId="urn:microsoft.com/office/officeart/2005/8/layout/hList1"/>
    <dgm:cxn modelId="{0DA2767E-2DBC-454A-A900-7C5A3EC03ADE}" type="presParOf" srcId="{40930DD7-08CC-4E46-B125-1E4211979DB1}" destId="{02A45743-AFA2-4C40-B8B8-5E7793C336B7}" srcOrd="1" destOrd="0" presId="urn:microsoft.com/office/officeart/2005/8/layout/hList1"/>
    <dgm:cxn modelId="{C86520F9-B796-4345-9D07-ED3689F9B18B}" type="presParOf" srcId="{64299A92-B7A6-437D-9CF2-6847F4DF800F}" destId="{A4B9D3A4-56D7-4B58-BAF3-59B7C823E545}" srcOrd="7" destOrd="0" presId="urn:microsoft.com/office/officeart/2005/8/layout/hList1"/>
    <dgm:cxn modelId="{3A23147F-C734-4DD5-9EF2-CB117A8E8E97}" type="presParOf" srcId="{64299A92-B7A6-437D-9CF2-6847F4DF800F}" destId="{0DD87D6F-843D-409C-B748-8B95EB16FBAB}" srcOrd="8" destOrd="0" presId="urn:microsoft.com/office/officeart/2005/8/layout/hList1"/>
    <dgm:cxn modelId="{E3DABE1A-ADB2-47FE-881A-3262DD889A6D}" type="presParOf" srcId="{0DD87D6F-843D-409C-B748-8B95EB16FBAB}" destId="{74630DF8-4346-4EB6-9554-4BCEA21E4D0A}" srcOrd="0" destOrd="0" presId="urn:microsoft.com/office/officeart/2005/8/layout/hList1"/>
    <dgm:cxn modelId="{BC9683DB-56AE-4DD6-884D-7FE0CB130801}" type="presParOf" srcId="{0DD87D6F-843D-409C-B748-8B95EB16FBAB}" destId="{98AA2BC0-DED4-444B-90C6-B5D87FCDF5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08A7B-255A-44F2-84EC-384AD6373D2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BB884634-37CE-4DBD-9C51-93884F8797E9}">
      <dgm:prSet phldrT="[Text]" custT="1"/>
      <dgm:spPr>
        <a:solidFill>
          <a:srgbClr val="DB4B32"/>
        </a:solidFill>
        <a:ln>
          <a:solidFill>
            <a:srgbClr val="EB6928"/>
          </a:solidFill>
        </a:ln>
      </dgm:spPr>
      <dgm:t>
        <a:bodyPr/>
        <a:lstStyle/>
        <a:p>
          <a:r>
            <a:rPr lang="sv-SE" sz="1800" b="1" dirty="0" smtClean="0">
              <a:solidFill>
                <a:schemeClr val="tx1"/>
              </a:solidFill>
            </a:rPr>
            <a:t>Identifiera</a:t>
          </a:r>
          <a:r>
            <a:rPr lang="sv-SE" sz="1800" b="1" dirty="0" smtClean="0"/>
            <a:t> </a:t>
          </a:r>
          <a:endParaRPr lang="sv-SE" sz="1800" b="1" dirty="0"/>
        </a:p>
      </dgm:t>
    </dgm:pt>
    <dgm:pt modelId="{56258FC6-1349-4E46-9345-93B63587BD69}" type="parTrans" cxnId="{0B98FADC-6977-4F55-ADD4-B9DC498318E6}">
      <dgm:prSet/>
      <dgm:spPr/>
      <dgm:t>
        <a:bodyPr/>
        <a:lstStyle/>
        <a:p>
          <a:endParaRPr lang="sv-SE"/>
        </a:p>
      </dgm:t>
    </dgm:pt>
    <dgm:pt modelId="{A1D97A93-9AA8-4408-A769-9FCD6448CA7C}" type="sibTrans" cxnId="{0B98FADC-6977-4F55-ADD4-B9DC498318E6}">
      <dgm:prSet/>
      <dgm:spPr/>
      <dgm:t>
        <a:bodyPr/>
        <a:lstStyle/>
        <a:p>
          <a:endParaRPr lang="sv-SE"/>
        </a:p>
      </dgm:t>
    </dgm:pt>
    <dgm:pt modelId="{542FA4C9-5323-4C6F-91CF-44EA64869135}">
      <dgm:prSet phldrT="[Text]" custT="1"/>
      <dgm:spPr>
        <a:solidFill>
          <a:srgbClr val="DB4B32"/>
        </a:solidFill>
        <a:ln>
          <a:solidFill>
            <a:srgbClr val="EB6928"/>
          </a:solidFill>
        </a:ln>
      </dgm:spPr>
      <dgm:t>
        <a:bodyPr/>
        <a:lstStyle/>
        <a:p>
          <a:r>
            <a:rPr lang="sv-SE" sz="1800" b="1" dirty="0" smtClean="0">
              <a:solidFill>
                <a:schemeClr val="tx1"/>
              </a:solidFill>
            </a:rPr>
            <a:t>Analys/</a:t>
          </a:r>
        </a:p>
        <a:p>
          <a:r>
            <a:rPr lang="sv-SE" sz="1800" b="1" dirty="0" smtClean="0">
              <a:solidFill>
                <a:schemeClr val="tx1"/>
              </a:solidFill>
            </a:rPr>
            <a:t>Bedöma</a:t>
          </a:r>
          <a:endParaRPr lang="sv-SE" sz="1800" b="1" dirty="0">
            <a:solidFill>
              <a:schemeClr val="tx1"/>
            </a:solidFill>
          </a:endParaRPr>
        </a:p>
      </dgm:t>
    </dgm:pt>
    <dgm:pt modelId="{E50B5AFD-2989-4204-A392-2C1FD8374248}" type="parTrans" cxnId="{33030BE4-373E-4B99-843D-079D9646684D}">
      <dgm:prSet/>
      <dgm:spPr/>
      <dgm:t>
        <a:bodyPr/>
        <a:lstStyle/>
        <a:p>
          <a:endParaRPr lang="sv-SE"/>
        </a:p>
      </dgm:t>
    </dgm:pt>
    <dgm:pt modelId="{8C23C0AC-8F67-4F33-A59E-860F4976DCB1}" type="sibTrans" cxnId="{33030BE4-373E-4B99-843D-079D9646684D}">
      <dgm:prSet/>
      <dgm:spPr/>
      <dgm:t>
        <a:bodyPr/>
        <a:lstStyle/>
        <a:p>
          <a:endParaRPr lang="sv-SE"/>
        </a:p>
      </dgm:t>
    </dgm:pt>
    <dgm:pt modelId="{161C6E23-A9BA-4722-9363-3F516FFE3B39}">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Upptäcka och kartlägga eller beskriva risker</a:t>
          </a:r>
        </a:p>
      </dgm:t>
    </dgm:pt>
    <dgm:pt modelId="{78A50AD6-E608-444D-8608-445DA29A54F1}" type="parTrans" cxnId="{924AED56-C15C-4F8D-B129-E0206751978D}">
      <dgm:prSet/>
      <dgm:spPr/>
      <dgm:t>
        <a:bodyPr/>
        <a:lstStyle/>
        <a:p>
          <a:endParaRPr lang="sv-SE"/>
        </a:p>
      </dgm:t>
    </dgm:pt>
    <dgm:pt modelId="{A0E55AC7-D9F1-4405-B926-4DCD569F7975}" type="sibTrans" cxnId="{924AED56-C15C-4F8D-B129-E0206751978D}">
      <dgm:prSet/>
      <dgm:spPr/>
      <dgm:t>
        <a:bodyPr/>
        <a:lstStyle/>
        <a:p>
          <a:endParaRPr lang="sv-SE"/>
        </a:p>
      </dgm:t>
    </dgm:pt>
    <dgm:pt modelId="{8B8A8493-AF4C-47D9-878B-A9DCC77E4359}">
      <dgm:prSet phldrT="[Text]" custT="1"/>
      <dgm:spPr>
        <a:solidFill>
          <a:srgbClr val="DB4B32"/>
        </a:solidFill>
        <a:ln>
          <a:solidFill>
            <a:srgbClr val="EB6928"/>
          </a:solidFill>
        </a:ln>
      </dgm:spPr>
      <dgm:t>
        <a:bodyPr/>
        <a:lstStyle/>
        <a:p>
          <a:r>
            <a:rPr lang="sv-SE" sz="1800" b="1" dirty="0" smtClean="0">
              <a:solidFill>
                <a:schemeClr val="tx1"/>
              </a:solidFill>
            </a:rPr>
            <a:t>Övervaka</a:t>
          </a:r>
        </a:p>
      </dgm:t>
    </dgm:pt>
    <dgm:pt modelId="{A30D2B32-F22D-49ED-929E-5A4435522757}" type="parTrans" cxnId="{93E370F6-F650-4EF6-88F4-64EC13BBACFA}">
      <dgm:prSet/>
      <dgm:spPr/>
      <dgm:t>
        <a:bodyPr/>
        <a:lstStyle/>
        <a:p>
          <a:endParaRPr lang="sv-SE"/>
        </a:p>
      </dgm:t>
    </dgm:pt>
    <dgm:pt modelId="{10F0C036-1E32-47D3-BAB0-850C3DD44CE0}" type="sibTrans" cxnId="{93E370F6-F650-4EF6-88F4-64EC13BBACFA}">
      <dgm:prSet/>
      <dgm:spPr/>
      <dgm:t>
        <a:bodyPr/>
        <a:lstStyle/>
        <a:p>
          <a:endParaRPr lang="sv-SE"/>
        </a:p>
      </dgm:t>
    </dgm:pt>
    <dgm:pt modelId="{05C9BD20-B79E-4EA5-9B80-60BA3814D8BE}">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Uppföljning av enskild riskanalys</a:t>
          </a:r>
          <a:endParaRPr lang="sv-SE" sz="1400" dirty="0"/>
        </a:p>
      </dgm:t>
    </dgm:pt>
    <dgm:pt modelId="{CDF27F2C-1954-4CAA-86CE-5B0F6FB925C8}" type="parTrans" cxnId="{D7FC3CB5-F674-4D93-A30D-1EB405B248F6}">
      <dgm:prSet/>
      <dgm:spPr/>
      <dgm:t>
        <a:bodyPr/>
        <a:lstStyle/>
        <a:p>
          <a:endParaRPr lang="sv-SE"/>
        </a:p>
      </dgm:t>
    </dgm:pt>
    <dgm:pt modelId="{6369AD4B-9FBD-4147-BEFB-DA7D47849A6E}" type="sibTrans" cxnId="{D7FC3CB5-F674-4D93-A30D-1EB405B248F6}">
      <dgm:prSet/>
      <dgm:spPr/>
      <dgm:t>
        <a:bodyPr/>
        <a:lstStyle/>
        <a:p>
          <a:endParaRPr lang="sv-SE"/>
        </a:p>
      </dgm:t>
    </dgm:pt>
    <dgm:pt modelId="{BC6E107C-C1AA-4733-9061-D195DE9A2832}">
      <dgm:prSet custT="1"/>
      <dgm:spPr>
        <a:solidFill>
          <a:srgbClr val="DB4B32"/>
        </a:solidFill>
        <a:ln>
          <a:solidFill>
            <a:srgbClr val="EB6928"/>
          </a:solidFill>
        </a:ln>
      </dgm:spPr>
      <dgm:t>
        <a:bodyPr/>
        <a:lstStyle/>
        <a:p>
          <a:r>
            <a:rPr lang="sv-SE" sz="1600" b="1" dirty="0" smtClean="0">
              <a:solidFill>
                <a:schemeClr val="tx1"/>
              </a:solidFill>
            </a:rPr>
            <a:t>Riskuppföljning</a:t>
          </a:r>
          <a:endParaRPr lang="sv-SE" sz="1600" b="1" dirty="0">
            <a:solidFill>
              <a:schemeClr val="tx1"/>
            </a:solidFill>
          </a:endParaRPr>
        </a:p>
      </dgm:t>
    </dgm:pt>
    <dgm:pt modelId="{5C21E0B5-3169-46FA-BA52-43512EE00D60}" type="parTrans" cxnId="{32186A4F-3A28-4505-8A74-C1CF758075A7}">
      <dgm:prSet/>
      <dgm:spPr/>
      <dgm:t>
        <a:bodyPr/>
        <a:lstStyle/>
        <a:p>
          <a:endParaRPr lang="sv-SE"/>
        </a:p>
      </dgm:t>
    </dgm:pt>
    <dgm:pt modelId="{2B708A51-70FC-49DC-85D1-2E6957A16A57}" type="sibTrans" cxnId="{32186A4F-3A28-4505-8A74-C1CF758075A7}">
      <dgm:prSet/>
      <dgm:spPr/>
      <dgm:t>
        <a:bodyPr/>
        <a:lstStyle/>
        <a:p>
          <a:endParaRPr lang="sv-SE"/>
        </a:p>
      </dgm:t>
    </dgm:pt>
    <dgm:pt modelId="{F135496B-9D3F-4A75-B95B-E27DFF46628B}">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Verksamhetens övergripande bild över risker</a:t>
          </a:r>
          <a:endParaRPr lang="sv-SE" sz="1400" dirty="0"/>
        </a:p>
      </dgm:t>
    </dgm:pt>
    <dgm:pt modelId="{7B146144-5EBF-49D2-B080-EB5E1CCEB397}" type="parTrans" cxnId="{633B6960-C44D-4209-9093-0565A49F75BF}">
      <dgm:prSet/>
      <dgm:spPr/>
      <dgm:t>
        <a:bodyPr/>
        <a:lstStyle/>
        <a:p>
          <a:endParaRPr lang="sv-SE"/>
        </a:p>
      </dgm:t>
    </dgm:pt>
    <dgm:pt modelId="{B8FF28D3-39CD-4C37-B547-CDF95FBCF54E}" type="sibTrans" cxnId="{633B6960-C44D-4209-9093-0565A49F75BF}">
      <dgm:prSet/>
      <dgm:spPr/>
      <dgm:t>
        <a:bodyPr/>
        <a:lstStyle/>
        <a:p>
          <a:endParaRPr lang="sv-SE"/>
        </a:p>
      </dgm:t>
    </dgm:pt>
    <dgm:pt modelId="{59978AC4-C6AD-4050-8A96-6FC11329E6EC}">
      <dgm:prSet custT="1"/>
      <dgm:spPr>
        <a:solidFill>
          <a:srgbClr val="DB4B32"/>
        </a:solidFill>
        <a:ln>
          <a:solidFill>
            <a:srgbClr val="EB6928"/>
          </a:solidFill>
        </a:ln>
      </dgm:spPr>
      <dgm:t>
        <a:bodyPr/>
        <a:lstStyle/>
        <a:p>
          <a:r>
            <a:rPr lang="sv-SE" sz="1800" b="1" dirty="0" err="1" smtClean="0">
              <a:solidFill>
                <a:schemeClr val="tx1"/>
              </a:solidFill>
            </a:rPr>
            <a:t>Riskbehandla</a:t>
          </a:r>
          <a:endParaRPr lang="sv-SE" sz="1800" b="1" dirty="0">
            <a:solidFill>
              <a:schemeClr val="tx1"/>
            </a:solidFill>
          </a:endParaRPr>
        </a:p>
      </dgm:t>
    </dgm:pt>
    <dgm:pt modelId="{7504A8C8-DA72-4D2A-85FC-F17C299218D5}" type="parTrans" cxnId="{695ABB6E-FCB2-4D56-B32F-02FA62895630}">
      <dgm:prSet/>
      <dgm:spPr/>
      <dgm:t>
        <a:bodyPr/>
        <a:lstStyle/>
        <a:p>
          <a:endParaRPr lang="sv-SE"/>
        </a:p>
      </dgm:t>
    </dgm:pt>
    <dgm:pt modelId="{E27339BA-2EAE-466A-B6B1-E72BC9F5C045}" type="sibTrans" cxnId="{695ABB6E-FCB2-4D56-B32F-02FA62895630}">
      <dgm:prSet/>
      <dgm:spPr/>
      <dgm:t>
        <a:bodyPr/>
        <a:lstStyle/>
        <a:p>
          <a:endParaRPr lang="sv-SE"/>
        </a:p>
      </dgm:t>
    </dgm:pt>
    <dgm:pt modelId="{61203471-C70A-4539-979F-25C77A4D6253}">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Beslut om att förändra eller acceptera risken</a:t>
          </a:r>
        </a:p>
      </dgm:t>
    </dgm:pt>
    <dgm:pt modelId="{DADDA93E-B9E8-4535-A213-7CD3866AF473}" type="parTrans" cxnId="{E992D21E-27A4-43F0-8146-A5342D877F2F}">
      <dgm:prSet/>
      <dgm:spPr/>
      <dgm:t>
        <a:bodyPr/>
        <a:lstStyle/>
        <a:p>
          <a:endParaRPr lang="sv-SE"/>
        </a:p>
      </dgm:t>
    </dgm:pt>
    <dgm:pt modelId="{6512F998-37E4-46E4-AC82-FA8375BDF5EC}" type="sibTrans" cxnId="{E992D21E-27A4-43F0-8146-A5342D877F2F}">
      <dgm:prSet/>
      <dgm:spPr/>
      <dgm:t>
        <a:bodyPr/>
        <a:lstStyle/>
        <a:p>
          <a:endParaRPr lang="sv-SE"/>
        </a:p>
      </dgm:t>
    </dgm:pt>
    <dgm:pt modelId="{738D05B2-8856-49BE-AA9B-DE63910D809F}">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Riskregister</a:t>
          </a:r>
          <a:endParaRPr lang="sv-SE" sz="1400" dirty="0"/>
        </a:p>
      </dgm:t>
    </dgm:pt>
    <dgm:pt modelId="{69641BA3-B3F3-483E-B9CF-4A4692DCC2D3}" type="parTrans" cxnId="{72B22BE0-5CBB-4D2A-B03F-54A2E7219D31}">
      <dgm:prSet/>
      <dgm:spPr/>
      <dgm:t>
        <a:bodyPr/>
        <a:lstStyle/>
        <a:p>
          <a:endParaRPr lang="sv-SE"/>
        </a:p>
      </dgm:t>
    </dgm:pt>
    <dgm:pt modelId="{AF170C8C-8BB2-4E75-809A-B0D6C27A5F11}" type="sibTrans" cxnId="{72B22BE0-5CBB-4D2A-B03F-54A2E7219D31}">
      <dgm:prSet/>
      <dgm:spPr/>
      <dgm:t>
        <a:bodyPr/>
        <a:lstStyle/>
        <a:p>
          <a:endParaRPr lang="sv-SE"/>
        </a:p>
      </dgm:t>
    </dgm:pt>
    <dgm:pt modelId="{0618F2D4-CF26-460B-98E0-2960623A8029}">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Roll – </a:t>
          </a:r>
          <a:r>
            <a:rPr lang="sv-SE" sz="1400" dirty="0" err="1"/>
            <a:t>riskägare</a:t>
          </a:r>
          <a:endParaRPr lang="sv-SE" sz="1400" dirty="0"/>
        </a:p>
      </dgm:t>
    </dgm:pt>
    <dgm:pt modelId="{4F0E29C4-1784-4757-8DB4-D3F8981A31BA}" type="sibTrans" cxnId="{B37B54E2-792C-4C4B-A60F-125981788122}">
      <dgm:prSet/>
      <dgm:spPr/>
      <dgm:t>
        <a:bodyPr/>
        <a:lstStyle/>
        <a:p>
          <a:endParaRPr lang="sv-SE"/>
        </a:p>
      </dgm:t>
    </dgm:pt>
    <dgm:pt modelId="{238D2350-69B9-4002-A9C1-D6E9C838C388}" type="parTrans" cxnId="{B37B54E2-792C-4C4B-A60F-125981788122}">
      <dgm:prSet/>
      <dgm:spPr/>
      <dgm:t>
        <a:bodyPr/>
        <a:lstStyle/>
        <a:p>
          <a:endParaRPr lang="sv-SE"/>
        </a:p>
      </dgm:t>
    </dgm:pt>
    <dgm:pt modelId="{8F107692-F682-478C-8F5B-7F53F41BFC5E}">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När riskanalyser?</a:t>
          </a:r>
          <a:endParaRPr lang="sv-SE" sz="1400" dirty="0"/>
        </a:p>
      </dgm:t>
    </dgm:pt>
    <dgm:pt modelId="{9A83DF70-DDE2-4F03-BF7C-3737AC279D32}" type="parTrans" cxnId="{1AACE3E9-2B6F-481B-9FF8-1B842FD8FEA0}">
      <dgm:prSet/>
      <dgm:spPr/>
      <dgm:t>
        <a:bodyPr/>
        <a:lstStyle/>
        <a:p>
          <a:endParaRPr lang="sv-SE"/>
        </a:p>
      </dgm:t>
    </dgm:pt>
    <dgm:pt modelId="{D14A783F-C8D8-4697-B1B7-D3DB0CC6FFFF}" type="sibTrans" cxnId="{1AACE3E9-2B6F-481B-9FF8-1B842FD8FEA0}">
      <dgm:prSet/>
      <dgm:spPr/>
      <dgm:t>
        <a:bodyPr/>
        <a:lstStyle/>
        <a:p>
          <a:endParaRPr lang="sv-SE"/>
        </a:p>
      </dgm:t>
    </dgm:pt>
    <dgm:pt modelId="{E49D6CF0-641D-46B2-A027-5409C048E499}">
      <dgm:prSet custT="1"/>
      <dgm:spPr/>
      <dgm:t>
        <a:bodyPr/>
        <a:lstStyle/>
        <a:p>
          <a:pPr rtl="0"/>
          <a:r>
            <a:rPr lang="sv-SE" sz="1400" dirty="0" smtClean="0"/>
            <a:t>Risknivåer, kriterier</a:t>
          </a:r>
          <a:endParaRPr lang="sv-SE" sz="1400" dirty="0"/>
        </a:p>
      </dgm:t>
    </dgm:pt>
    <dgm:pt modelId="{D052CA0E-A788-4916-AFC5-4E1FD4E5D175}" type="parTrans" cxnId="{1A21B011-D804-4F16-B344-24C0BF2EB857}">
      <dgm:prSet/>
      <dgm:spPr/>
      <dgm:t>
        <a:bodyPr/>
        <a:lstStyle/>
        <a:p>
          <a:endParaRPr lang="sv-SE"/>
        </a:p>
      </dgm:t>
    </dgm:pt>
    <dgm:pt modelId="{4B8A3BBB-2AE8-4F0C-B9C5-C478C2C1885D}" type="sibTrans" cxnId="{1A21B011-D804-4F16-B344-24C0BF2EB857}">
      <dgm:prSet/>
      <dgm:spPr/>
      <dgm:t>
        <a:bodyPr/>
        <a:lstStyle/>
        <a:p>
          <a:endParaRPr lang="sv-SE"/>
        </a:p>
      </dgm:t>
    </dgm:pt>
    <dgm:pt modelId="{406DBB1E-DE22-4E4A-AF0B-622C2BA7B4F5}">
      <dgm:prSet custT="1"/>
      <dgm:spPr/>
      <dgm:t>
        <a:bodyPr/>
        <a:lstStyle/>
        <a:p>
          <a:pPr rtl="0"/>
          <a:r>
            <a:rPr lang="sv-SE" sz="1400" dirty="0" smtClean="0"/>
            <a:t>Ansvar och roller</a:t>
          </a:r>
          <a:endParaRPr lang="sv-SE" sz="1400" dirty="0"/>
        </a:p>
      </dgm:t>
    </dgm:pt>
    <dgm:pt modelId="{66D951A5-EEDC-4B91-A9A3-963788B51023}" type="parTrans" cxnId="{79EEB09D-3760-44D4-A18C-D5015782B9D5}">
      <dgm:prSet/>
      <dgm:spPr/>
      <dgm:t>
        <a:bodyPr/>
        <a:lstStyle/>
        <a:p>
          <a:endParaRPr lang="sv-SE"/>
        </a:p>
      </dgm:t>
    </dgm:pt>
    <dgm:pt modelId="{77002D2B-996C-4B77-AEF7-07280DB7AC56}" type="sibTrans" cxnId="{79EEB09D-3760-44D4-A18C-D5015782B9D5}">
      <dgm:prSet/>
      <dgm:spPr/>
      <dgm:t>
        <a:bodyPr/>
        <a:lstStyle/>
        <a:p>
          <a:endParaRPr lang="sv-SE"/>
        </a:p>
      </dgm:t>
    </dgm:pt>
    <dgm:pt modelId="{19D59B48-A632-4F91-86C5-703F7140E639}">
      <dgm:prSet custT="1"/>
      <dgm:spPr/>
      <dgm:t>
        <a:bodyPr/>
        <a:lstStyle/>
        <a:p>
          <a:pPr rtl="0"/>
          <a:r>
            <a:rPr lang="sv-SE" sz="1400" dirty="0" smtClean="0"/>
            <a:t>Jämför riskkriterier    för att avgöra om risken kan förändras eller accepteras</a:t>
          </a:r>
          <a:endParaRPr lang="sv-SE" sz="1400" dirty="0"/>
        </a:p>
      </dgm:t>
    </dgm:pt>
    <dgm:pt modelId="{CDCBE302-F33A-4DE4-9877-F0C275F55337}" type="parTrans" cxnId="{F8033660-EEBC-417C-88F3-F87675280A27}">
      <dgm:prSet/>
      <dgm:spPr/>
      <dgm:t>
        <a:bodyPr/>
        <a:lstStyle/>
        <a:p>
          <a:endParaRPr lang="sv-SE"/>
        </a:p>
      </dgm:t>
    </dgm:pt>
    <dgm:pt modelId="{3BFA3E34-BBDF-496D-A7DB-49D7E23527B4}" type="sibTrans" cxnId="{F8033660-EEBC-417C-88F3-F87675280A27}">
      <dgm:prSet/>
      <dgm:spPr/>
      <dgm:t>
        <a:bodyPr/>
        <a:lstStyle/>
        <a:p>
          <a:endParaRPr lang="sv-SE"/>
        </a:p>
      </dgm:t>
    </dgm:pt>
    <dgm:pt modelId="{64299A92-B7A6-437D-9CF2-6847F4DF800F}" type="pres">
      <dgm:prSet presAssocID="{81708A7B-255A-44F2-84EC-384AD6373D2D}" presName="Name0" presStyleCnt="0">
        <dgm:presLayoutVars>
          <dgm:dir/>
          <dgm:animLvl val="lvl"/>
          <dgm:resizeHandles val="exact"/>
        </dgm:presLayoutVars>
      </dgm:prSet>
      <dgm:spPr/>
      <dgm:t>
        <a:bodyPr/>
        <a:lstStyle/>
        <a:p>
          <a:endParaRPr lang="sv-SE"/>
        </a:p>
      </dgm:t>
    </dgm:pt>
    <dgm:pt modelId="{2A6799D9-C2E8-4398-92AD-A30277DD9817}" type="pres">
      <dgm:prSet presAssocID="{BB884634-37CE-4DBD-9C51-93884F8797E9}" presName="composite" presStyleCnt="0"/>
      <dgm:spPr/>
    </dgm:pt>
    <dgm:pt modelId="{66DFA7B2-5272-41C3-9122-44E8E21D6C85}" type="pres">
      <dgm:prSet presAssocID="{BB884634-37CE-4DBD-9C51-93884F8797E9}" presName="parTx" presStyleLbl="alignNode1" presStyleIdx="0" presStyleCnt="5" custLinFactNeighborY="-1404">
        <dgm:presLayoutVars>
          <dgm:chMax val="0"/>
          <dgm:chPref val="0"/>
          <dgm:bulletEnabled val="1"/>
        </dgm:presLayoutVars>
      </dgm:prSet>
      <dgm:spPr/>
      <dgm:t>
        <a:bodyPr/>
        <a:lstStyle/>
        <a:p>
          <a:endParaRPr lang="sv-SE"/>
        </a:p>
      </dgm:t>
    </dgm:pt>
    <dgm:pt modelId="{95A61B59-E499-4767-8617-A1051999878E}" type="pres">
      <dgm:prSet presAssocID="{BB884634-37CE-4DBD-9C51-93884F8797E9}" presName="desTx" presStyleLbl="alignAccFollowNode1" presStyleIdx="0" presStyleCnt="5">
        <dgm:presLayoutVars>
          <dgm:bulletEnabled val="1"/>
        </dgm:presLayoutVars>
      </dgm:prSet>
      <dgm:spPr/>
      <dgm:t>
        <a:bodyPr/>
        <a:lstStyle/>
        <a:p>
          <a:endParaRPr lang="sv-SE"/>
        </a:p>
      </dgm:t>
    </dgm:pt>
    <dgm:pt modelId="{56942285-69A7-4622-802F-D8B76201D6B4}" type="pres">
      <dgm:prSet presAssocID="{A1D97A93-9AA8-4408-A769-9FCD6448CA7C}" presName="space" presStyleCnt="0"/>
      <dgm:spPr/>
    </dgm:pt>
    <dgm:pt modelId="{BA8CD160-F904-4164-BCBE-9159E4B8EE85}" type="pres">
      <dgm:prSet presAssocID="{542FA4C9-5323-4C6F-91CF-44EA64869135}" presName="composite" presStyleCnt="0"/>
      <dgm:spPr/>
    </dgm:pt>
    <dgm:pt modelId="{6A4170A9-86CE-42A6-8C51-8D7B73BB5620}" type="pres">
      <dgm:prSet presAssocID="{542FA4C9-5323-4C6F-91CF-44EA64869135}" presName="parTx" presStyleLbl="alignNode1" presStyleIdx="1" presStyleCnt="5" custLinFactNeighborY="-1404">
        <dgm:presLayoutVars>
          <dgm:chMax val="0"/>
          <dgm:chPref val="0"/>
          <dgm:bulletEnabled val="1"/>
        </dgm:presLayoutVars>
      </dgm:prSet>
      <dgm:spPr/>
      <dgm:t>
        <a:bodyPr/>
        <a:lstStyle/>
        <a:p>
          <a:endParaRPr lang="sv-SE"/>
        </a:p>
      </dgm:t>
    </dgm:pt>
    <dgm:pt modelId="{26DDB78D-CB20-4E6F-952A-48A8F3FBC988}" type="pres">
      <dgm:prSet presAssocID="{542FA4C9-5323-4C6F-91CF-44EA64869135}" presName="desTx" presStyleLbl="alignAccFollowNode1" presStyleIdx="1" presStyleCnt="5" custLinFactNeighborX="911" custLinFactNeighborY="3455">
        <dgm:presLayoutVars>
          <dgm:bulletEnabled val="1"/>
        </dgm:presLayoutVars>
      </dgm:prSet>
      <dgm:spPr/>
      <dgm:t>
        <a:bodyPr/>
        <a:lstStyle/>
        <a:p>
          <a:endParaRPr lang="sv-SE"/>
        </a:p>
      </dgm:t>
    </dgm:pt>
    <dgm:pt modelId="{95C092D7-2538-49D5-ACE2-14887EBEFD30}" type="pres">
      <dgm:prSet presAssocID="{8C23C0AC-8F67-4F33-A59E-860F4976DCB1}" presName="space" presStyleCnt="0"/>
      <dgm:spPr/>
    </dgm:pt>
    <dgm:pt modelId="{0DD87D6F-843D-409C-B748-8B95EB16FBAB}" type="pres">
      <dgm:prSet presAssocID="{59978AC4-C6AD-4050-8A96-6FC11329E6EC}" presName="composite" presStyleCnt="0"/>
      <dgm:spPr/>
    </dgm:pt>
    <dgm:pt modelId="{74630DF8-4346-4EB6-9554-4BCEA21E4D0A}" type="pres">
      <dgm:prSet presAssocID="{59978AC4-C6AD-4050-8A96-6FC11329E6EC}" presName="parTx" presStyleLbl="alignNode1" presStyleIdx="2" presStyleCnt="5" custLinFactNeighborY="-1404">
        <dgm:presLayoutVars>
          <dgm:chMax val="0"/>
          <dgm:chPref val="0"/>
          <dgm:bulletEnabled val="1"/>
        </dgm:presLayoutVars>
      </dgm:prSet>
      <dgm:spPr/>
      <dgm:t>
        <a:bodyPr/>
        <a:lstStyle/>
        <a:p>
          <a:endParaRPr lang="sv-SE"/>
        </a:p>
      </dgm:t>
    </dgm:pt>
    <dgm:pt modelId="{98AA2BC0-DED4-444B-90C6-B5D87FCDF5B5}" type="pres">
      <dgm:prSet presAssocID="{59978AC4-C6AD-4050-8A96-6FC11329E6EC}" presName="desTx" presStyleLbl="alignAccFollowNode1" presStyleIdx="2" presStyleCnt="5">
        <dgm:presLayoutVars>
          <dgm:bulletEnabled val="1"/>
        </dgm:presLayoutVars>
      </dgm:prSet>
      <dgm:spPr/>
      <dgm:t>
        <a:bodyPr/>
        <a:lstStyle/>
        <a:p>
          <a:endParaRPr lang="sv-SE"/>
        </a:p>
      </dgm:t>
    </dgm:pt>
    <dgm:pt modelId="{8537E1A8-8231-4E1A-84C1-DB5D55B3A628}" type="pres">
      <dgm:prSet presAssocID="{E27339BA-2EAE-466A-B6B1-E72BC9F5C045}" presName="space" presStyleCnt="0"/>
      <dgm:spPr/>
    </dgm:pt>
    <dgm:pt modelId="{B9E7F9E0-27B7-4C8B-B2BB-C57023A668B3}" type="pres">
      <dgm:prSet presAssocID="{8B8A8493-AF4C-47D9-878B-A9DCC77E4359}" presName="composite" presStyleCnt="0"/>
      <dgm:spPr/>
    </dgm:pt>
    <dgm:pt modelId="{7B9F1534-A094-4BDB-A098-FBFAE82113CA}" type="pres">
      <dgm:prSet presAssocID="{8B8A8493-AF4C-47D9-878B-A9DCC77E4359}" presName="parTx" presStyleLbl="alignNode1" presStyleIdx="3" presStyleCnt="5">
        <dgm:presLayoutVars>
          <dgm:chMax val="0"/>
          <dgm:chPref val="0"/>
          <dgm:bulletEnabled val="1"/>
        </dgm:presLayoutVars>
      </dgm:prSet>
      <dgm:spPr/>
      <dgm:t>
        <a:bodyPr/>
        <a:lstStyle/>
        <a:p>
          <a:endParaRPr lang="sv-SE"/>
        </a:p>
      </dgm:t>
    </dgm:pt>
    <dgm:pt modelId="{7AE02751-B0FC-49AB-94E2-DE4BB50145B8}" type="pres">
      <dgm:prSet presAssocID="{8B8A8493-AF4C-47D9-878B-A9DCC77E4359}" presName="desTx" presStyleLbl="alignAccFollowNode1" presStyleIdx="3" presStyleCnt="5">
        <dgm:presLayoutVars>
          <dgm:bulletEnabled val="1"/>
        </dgm:presLayoutVars>
      </dgm:prSet>
      <dgm:spPr/>
      <dgm:t>
        <a:bodyPr/>
        <a:lstStyle/>
        <a:p>
          <a:endParaRPr lang="sv-SE"/>
        </a:p>
      </dgm:t>
    </dgm:pt>
    <dgm:pt modelId="{3C021E3A-43C5-4762-9FBB-6D0B3B62E304}" type="pres">
      <dgm:prSet presAssocID="{10F0C036-1E32-47D3-BAB0-850C3DD44CE0}" presName="space" presStyleCnt="0"/>
      <dgm:spPr/>
    </dgm:pt>
    <dgm:pt modelId="{52B4A811-3121-4EF5-80A1-A1F7DC0F21A3}" type="pres">
      <dgm:prSet presAssocID="{BC6E107C-C1AA-4733-9061-D195DE9A2832}" presName="composite" presStyleCnt="0"/>
      <dgm:spPr/>
    </dgm:pt>
    <dgm:pt modelId="{4A4A92E8-FE3E-4610-8E16-DB52B600F8EC}" type="pres">
      <dgm:prSet presAssocID="{BC6E107C-C1AA-4733-9061-D195DE9A2832}" presName="parTx" presStyleLbl="alignNode1" presStyleIdx="4" presStyleCnt="5">
        <dgm:presLayoutVars>
          <dgm:chMax val="0"/>
          <dgm:chPref val="0"/>
          <dgm:bulletEnabled val="1"/>
        </dgm:presLayoutVars>
      </dgm:prSet>
      <dgm:spPr/>
      <dgm:t>
        <a:bodyPr/>
        <a:lstStyle/>
        <a:p>
          <a:endParaRPr lang="sv-SE"/>
        </a:p>
      </dgm:t>
    </dgm:pt>
    <dgm:pt modelId="{DE547CA9-C2DC-43AE-A816-02673CD252A0}" type="pres">
      <dgm:prSet presAssocID="{BC6E107C-C1AA-4733-9061-D195DE9A2832}" presName="desTx" presStyleLbl="alignAccFollowNode1" presStyleIdx="4" presStyleCnt="5">
        <dgm:presLayoutVars>
          <dgm:bulletEnabled val="1"/>
        </dgm:presLayoutVars>
      </dgm:prSet>
      <dgm:spPr/>
      <dgm:t>
        <a:bodyPr/>
        <a:lstStyle/>
        <a:p>
          <a:endParaRPr lang="sv-SE"/>
        </a:p>
      </dgm:t>
    </dgm:pt>
  </dgm:ptLst>
  <dgm:cxnLst>
    <dgm:cxn modelId="{8CD3FC55-C37E-49A0-A28D-7E7AB2C93E66}" type="presOf" srcId="{BC6E107C-C1AA-4733-9061-D195DE9A2832}" destId="{4A4A92E8-FE3E-4610-8E16-DB52B600F8EC}" srcOrd="0" destOrd="0" presId="urn:microsoft.com/office/officeart/2005/8/layout/hList1"/>
    <dgm:cxn modelId="{E992D21E-27A4-43F0-8146-A5342D877F2F}" srcId="{59978AC4-C6AD-4050-8A96-6FC11329E6EC}" destId="{61203471-C70A-4539-979F-25C77A4D6253}" srcOrd="0" destOrd="0" parTransId="{DADDA93E-B9E8-4535-A213-7CD3866AF473}" sibTransId="{6512F998-37E4-46E4-AC82-FA8375BDF5EC}"/>
    <dgm:cxn modelId="{924AED56-C15C-4F8D-B129-E0206751978D}" srcId="{BB884634-37CE-4DBD-9C51-93884F8797E9}" destId="{161C6E23-A9BA-4722-9363-3F516FFE3B39}" srcOrd="0" destOrd="0" parTransId="{78A50AD6-E608-444D-8608-445DA29A54F1}" sibTransId="{A0E55AC7-D9F1-4405-B926-4DCD569F7975}"/>
    <dgm:cxn modelId="{32186A4F-3A28-4505-8A74-C1CF758075A7}" srcId="{81708A7B-255A-44F2-84EC-384AD6373D2D}" destId="{BC6E107C-C1AA-4733-9061-D195DE9A2832}" srcOrd="4" destOrd="0" parTransId="{5C21E0B5-3169-46FA-BA52-43512EE00D60}" sibTransId="{2B708A51-70FC-49DC-85D1-2E6957A16A57}"/>
    <dgm:cxn modelId="{D7FC3CB5-F674-4D93-A30D-1EB405B248F6}" srcId="{8B8A8493-AF4C-47D9-878B-A9DCC77E4359}" destId="{05C9BD20-B79E-4EA5-9B80-60BA3814D8BE}" srcOrd="0" destOrd="0" parTransId="{CDF27F2C-1954-4CAA-86CE-5B0F6FB925C8}" sibTransId="{6369AD4B-9FBD-4147-BEFB-DA7D47849A6E}"/>
    <dgm:cxn modelId="{0CC3EA20-79B1-494E-85F8-7F85A55CD832}" type="presOf" srcId="{61203471-C70A-4539-979F-25C77A4D6253}" destId="{98AA2BC0-DED4-444B-90C6-B5D87FCDF5B5}" srcOrd="0" destOrd="0" presId="urn:microsoft.com/office/officeart/2005/8/layout/hList1"/>
    <dgm:cxn modelId="{D8E093A2-5D00-4679-AF54-E224DA64C0DD}" type="presOf" srcId="{81708A7B-255A-44F2-84EC-384AD6373D2D}" destId="{64299A92-B7A6-437D-9CF2-6847F4DF800F}" srcOrd="0" destOrd="0" presId="urn:microsoft.com/office/officeart/2005/8/layout/hList1"/>
    <dgm:cxn modelId="{E7BB356E-7977-4495-ABD1-6877349CFB5A}" type="presOf" srcId="{19D59B48-A632-4F91-86C5-703F7140E639}" destId="{26DDB78D-CB20-4E6F-952A-48A8F3FBC988}" srcOrd="0" destOrd="3" presId="urn:microsoft.com/office/officeart/2005/8/layout/hList1"/>
    <dgm:cxn modelId="{1AACE3E9-2B6F-481B-9FF8-1B842FD8FEA0}" srcId="{542FA4C9-5323-4C6F-91CF-44EA64869135}" destId="{8F107692-F682-478C-8F5B-7F53F41BFC5E}" srcOrd="0" destOrd="0" parTransId="{9A83DF70-DDE2-4F03-BF7C-3737AC279D32}" sibTransId="{D14A783F-C8D8-4697-B1B7-D3DB0CC6FFFF}"/>
    <dgm:cxn modelId="{9A8D90A3-5B1F-450D-B36B-14AA2CAD6A0E}" type="presOf" srcId="{161C6E23-A9BA-4722-9363-3F516FFE3B39}" destId="{95A61B59-E499-4767-8617-A1051999878E}" srcOrd="0" destOrd="0" presId="urn:microsoft.com/office/officeart/2005/8/layout/hList1"/>
    <dgm:cxn modelId="{633B6960-C44D-4209-9093-0565A49F75BF}" srcId="{BC6E107C-C1AA-4733-9061-D195DE9A2832}" destId="{F135496B-9D3F-4A75-B95B-E27DFF46628B}" srcOrd="0" destOrd="0" parTransId="{7B146144-5EBF-49D2-B080-EB5E1CCEB397}" sibTransId="{B8FF28D3-39CD-4C37-B547-CDF95FBCF54E}"/>
    <dgm:cxn modelId="{DDC2D71A-D856-4DBD-8C9B-005AFAEF6F8B}" type="presOf" srcId="{406DBB1E-DE22-4E4A-AF0B-622C2BA7B4F5}" destId="{26DDB78D-CB20-4E6F-952A-48A8F3FBC988}" srcOrd="0" destOrd="2" presId="urn:microsoft.com/office/officeart/2005/8/layout/hList1"/>
    <dgm:cxn modelId="{695ABB6E-FCB2-4D56-B32F-02FA62895630}" srcId="{81708A7B-255A-44F2-84EC-384AD6373D2D}" destId="{59978AC4-C6AD-4050-8A96-6FC11329E6EC}" srcOrd="2" destOrd="0" parTransId="{7504A8C8-DA72-4D2A-85FC-F17C299218D5}" sibTransId="{E27339BA-2EAE-466A-B6B1-E72BC9F5C045}"/>
    <dgm:cxn modelId="{D1D74C71-F449-40D0-9EFA-80B0A38E94D4}" type="presOf" srcId="{BB884634-37CE-4DBD-9C51-93884F8797E9}" destId="{66DFA7B2-5272-41C3-9122-44E8E21D6C85}" srcOrd="0" destOrd="0" presId="urn:microsoft.com/office/officeart/2005/8/layout/hList1"/>
    <dgm:cxn modelId="{70B52D03-9842-461B-8063-F7C91652A080}" type="presOf" srcId="{542FA4C9-5323-4C6F-91CF-44EA64869135}" destId="{6A4170A9-86CE-42A6-8C51-8D7B73BB5620}" srcOrd="0" destOrd="0" presId="urn:microsoft.com/office/officeart/2005/8/layout/hList1"/>
    <dgm:cxn modelId="{E3569550-37D7-481D-A45E-90940327697C}" type="presOf" srcId="{8B8A8493-AF4C-47D9-878B-A9DCC77E4359}" destId="{7B9F1534-A094-4BDB-A098-FBFAE82113CA}" srcOrd="0" destOrd="0" presId="urn:microsoft.com/office/officeart/2005/8/layout/hList1"/>
    <dgm:cxn modelId="{1A21B011-D804-4F16-B344-24C0BF2EB857}" srcId="{542FA4C9-5323-4C6F-91CF-44EA64869135}" destId="{E49D6CF0-641D-46B2-A027-5409C048E499}" srcOrd="1" destOrd="0" parTransId="{D052CA0E-A788-4916-AFC5-4E1FD4E5D175}" sibTransId="{4B8A3BBB-2AE8-4F0C-B9C5-C478C2C1885D}"/>
    <dgm:cxn modelId="{B37B54E2-792C-4C4B-A60F-125981788122}" srcId="{8B8A8493-AF4C-47D9-878B-A9DCC77E4359}" destId="{0618F2D4-CF26-460B-98E0-2960623A8029}" srcOrd="1" destOrd="0" parTransId="{238D2350-69B9-4002-A9C1-D6E9C838C388}" sibTransId="{4F0E29C4-1784-4757-8DB4-D3F8981A31BA}"/>
    <dgm:cxn modelId="{D15A3CC5-573F-4BE8-8DFE-B8C5AEF2993A}" type="presOf" srcId="{8F107692-F682-478C-8F5B-7F53F41BFC5E}" destId="{26DDB78D-CB20-4E6F-952A-48A8F3FBC988}" srcOrd="0" destOrd="0" presId="urn:microsoft.com/office/officeart/2005/8/layout/hList1"/>
    <dgm:cxn modelId="{55F3B01A-4C54-4C0B-809A-AE2EB4F719F2}" type="presOf" srcId="{E49D6CF0-641D-46B2-A027-5409C048E499}" destId="{26DDB78D-CB20-4E6F-952A-48A8F3FBC988}" srcOrd="0" destOrd="1" presId="urn:microsoft.com/office/officeart/2005/8/layout/hList1"/>
    <dgm:cxn modelId="{33030BE4-373E-4B99-843D-079D9646684D}" srcId="{81708A7B-255A-44F2-84EC-384AD6373D2D}" destId="{542FA4C9-5323-4C6F-91CF-44EA64869135}" srcOrd="1" destOrd="0" parTransId="{E50B5AFD-2989-4204-A392-2C1FD8374248}" sibTransId="{8C23C0AC-8F67-4F33-A59E-860F4976DCB1}"/>
    <dgm:cxn modelId="{79EEB09D-3760-44D4-A18C-D5015782B9D5}" srcId="{542FA4C9-5323-4C6F-91CF-44EA64869135}" destId="{406DBB1E-DE22-4E4A-AF0B-622C2BA7B4F5}" srcOrd="2" destOrd="0" parTransId="{66D951A5-EEDC-4B91-A9A3-963788B51023}" sibTransId="{77002D2B-996C-4B77-AEF7-07280DB7AC56}"/>
    <dgm:cxn modelId="{EBCD6235-6C4E-4646-BED7-E7A2F9FDBBEB}" type="presOf" srcId="{05C9BD20-B79E-4EA5-9B80-60BA3814D8BE}" destId="{7AE02751-B0FC-49AB-94E2-DE4BB50145B8}" srcOrd="0" destOrd="0" presId="urn:microsoft.com/office/officeart/2005/8/layout/hList1"/>
    <dgm:cxn modelId="{213A5A3B-AA09-4E2B-B896-9BB7D8A41D5E}" type="presOf" srcId="{59978AC4-C6AD-4050-8A96-6FC11329E6EC}" destId="{74630DF8-4346-4EB6-9554-4BCEA21E4D0A}" srcOrd="0" destOrd="0" presId="urn:microsoft.com/office/officeart/2005/8/layout/hList1"/>
    <dgm:cxn modelId="{F8033660-EEBC-417C-88F3-F87675280A27}" srcId="{542FA4C9-5323-4C6F-91CF-44EA64869135}" destId="{19D59B48-A632-4F91-86C5-703F7140E639}" srcOrd="3" destOrd="0" parTransId="{CDCBE302-F33A-4DE4-9877-F0C275F55337}" sibTransId="{3BFA3E34-BBDF-496D-A7DB-49D7E23527B4}"/>
    <dgm:cxn modelId="{96DDF6D4-2D02-4247-91E5-612943FE740D}" type="presOf" srcId="{F135496B-9D3F-4A75-B95B-E27DFF46628B}" destId="{DE547CA9-C2DC-43AE-A816-02673CD252A0}" srcOrd="0" destOrd="0" presId="urn:microsoft.com/office/officeart/2005/8/layout/hList1"/>
    <dgm:cxn modelId="{72B22BE0-5CBB-4D2A-B03F-54A2E7219D31}" srcId="{BC6E107C-C1AA-4733-9061-D195DE9A2832}" destId="{738D05B2-8856-49BE-AA9B-DE63910D809F}" srcOrd="1" destOrd="0" parTransId="{69641BA3-B3F3-483E-B9CF-4A4692DCC2D3}" sibTransId="{AF170C8C-8BB2-4E75-809A-B0D6C27A5F11}"/>
    <dgm:cxn modelId="{AC8C348C-7C26-47F6-8559-F6C1A345CDED}" type="presOf" srcId="{0618F2D4-CF26-460B-98E0-2960623A8029}" destId="{7AE02751-B0FC-49AB-94E2-DE4BB50145B8}" srcOrd="0" destOrd="1" presId="urn:microsoft.com/office/officeart/2005/8/layout/hList1"/>
    <dgm:cxn modelId="{0B98FADC-6977-4F55-ADD4-B9DC498318E6}" srcId="{81708A7B-255A-44F2-84EC-384AD6373D2D}" destId="{BB884634-37CE-4DBD-9C51-93884F8797E9}" srcOrd="0" destOrd="0" parTransId="{56258FC6-1349-4E46-9345-93B63587BD69}" sibTransId="{A1D97A93-9AA8-4408-A769-9FCD6448CA7C}"/>
    <dgm:cxn modelId="{D1AB1F9D-A353-4C06-96A8-28EC0A967DAF}" type="presOf" srcId="{738D05B2-8856-49BE-AA9B-DE63910D809F}" destId="{DE547CA9-C2DC-43AE-A816-02673CD252A0}" srcOrd="0" destOrd="1" presId="urn:microsoft.com/office/officeart/2005/8/layout/hList1"/>
    <dgm:cxn modelId="{93E370F6-F650-4EF6-88F4-64EC13BBACFA}" srcId="{81708A7B-255A-44F2-84EC-384AD6373D2D}" destId="{8B8A8493-AF4C-47D9-878B-A9DCC77E4359}" srcOrd="3" destOrd="0" parTransId="{A30D2B32-F22D-49ED-929E-5A4435522757}" sibTransId="{10F0C036-1E32-47D3-BAB0-850C3DD44CE0}"/>
    <dgm:cxn modelId="{7C768029-9F34-4C98-BB1D-27D90629872E}" type="presParOf" srcId="{64299A92-B7A6-437D-9CF2-6847F4DF800F}" destId="{2A6799D9-C2E8-4398-92AD-A30277DD9817}" srcOrd="0" destOrd="0" presId="urn:microsoft.com/office/officeart/2005/8/layout/hList1"/>
    <dgm:cxn modelId="{87A0EAFE-2446-4A12-9C65-AF927AD9B7C2}" type="presParOf" srcId="{2A6799D9-C2E8-4398-92AD-A30277DD9817}" destId="{66DFA7B2-5272-41C3-9122-44E8E21D6C85}" srcOrd="0" destOrd="0" presId="urn:microsoft.com/office/officeart/2005/8/layout/hList1"/>
    <dgm:cxn modelId="{457605CB-2A1B-4F7C-8FA6-240BE7437BAE}" type="presParOf" srcId="{2A6799D9-C2E8-4398-92AD-A30277DD9817}" destId="{95A61B59-E499-4767-8617-A1051999878E}" srcOrd="1" destOrd="0" presId="urn:microsoft.com/office/officeart/2005/8/layout/hList1"/>
    <dgm:cxn modelId="{C42C7A2A-8BDB-4BD4-98AC-8F18B3C35AC9}" type="presParOf" srcId="{64299A92-B7A6-437D-9CF2-6847F4DF800F}" destId="{56942285-69A7-4622-802F-D8B76201D6B4}" srcOrd="1" destOrd="0" presId="urn:microsoft.com/office/officeart/2005/8/layout/hList1"/>
    <dgm:cxn modelId="{334584D7-6C4B-4071-8983-C03742A33282}" type="presParOf" srcId="{64299A92-B7A6-437D-9CF2-6847F4DF800F}" destId="{BA8CD160-F904-4164-BCBE-9159E4B8EE85}" srcOrd="2" destOrd="0" presId="urn:microsoft.com/office/officeart/2005/8/layout/hList1"/>
    <dgm:cxn modelId="{14DED2EE-95ED-418B-8169-55275A760010}" type="presParOf" srcId="{BA8CD160-F904-4164-BCBE-9159E4B8EE85}" destId="{6A4170A9-86CE-42A6-8C51-8D7B73BB5620}" srcOrd="0" destOrd="0" presId="urn:microsoft.com/office/officeart/2005/8/layout/hList1"/>
    <dgm:cxn modelId="{E37F0607-7E80-4CF1-83B4-9BC35F81C675}" type="presParOf" srcId="{BA8CD160-F904-4164-BCBE-9159E4B8EE85}" destId="{26DDB78D-CB20-4E6F-952A-48A8F3FBC988}" srcOrd="1" destOrd="0" presId="urn:microsoft.com/office/officeart/2005/8/layout/hList1"/>
    <dgm:cxn modelId="{DAF7F85C-AA7A-4C5C-B053-0C4287776791}" type="presParOf" srcId="{64299A92-B7A6-437D-9CF2-6847F4DF800F}" destId="{95C092D7-2538-49D5-ACE2-14887EBEFD30}" srcOrd="3" destOrd="0" presId="urn:microsoft.com/office/officeart/2005/8/layout/hList1"/>
    <dgm:cxn modelId="{3A23147F-C734-4DD5-9EF2-CB117A8E8E97}" type="presParOf" srcId="{64299A92-B7A6-437D-9CF2-6847F4DF800F}" destId="{0DD87D6F-843D-409C-B748-8B95EB16FBAB}" srcOrd="4" destOrd="0" presId="urn:microsoft.com/office/officeart/2005/8/layout/hList1"/>
    <dgm:cxn modelId="{E3DABE1A-ADB2-47FE-881A-3262DD889A6D}" type="presParOf" srcId="{0DD87D6F-843D-409C-B748-8B95EB16FBAB}" destId="{74630DF8-4346-4EB6-9554-4BCEA21E4D0A}" srcOrd="0" destOrd="0" presId="urn:microsoft.com/office/officeart/2005/8/layout/hList1"/>
    <dgm:cxn modelId="{BC9683DB-56AE-4DD6-884D-7FE0CB130801}" type="presParOf" srcId="{0DD87D6F-843D-409C-B748-8B95EB16FBAB}" destId="{98AA2BC0-DED4-444B-90C6-B5D87FCDF5B5}" srcOrd="1" destOrd="0" presId="urn:microsoft.com/office/officeart/2005/8/layout/hList1"/>
    <dgm:cxn modelId="{6A1617E8-149D-4A38-AE9F-1588C227F9D6}" type="presParOf" srcId="{64299A92-B7A6-437D-9CF2-6847F4DF800F}" destId="{8537E1A8-8231-4E1A-84C1-DB5D55B3A628}" srcOrd="5" destOrd="0" presId="urn:microsoft.com/office/officeart/2005/8/layout/hList1"/>
    <dgm:cxn modelId="{BFA4AA3D-C374-4AEC-A5C7-8F80132B7E77}" type="presParOf" srcId="{64299A92-B7A6-437D-9CF2-6847F4DF800F}" destId="{B9E7F9E0-27B7-4C8B-B2BB-C57023A668B3}" srcOrd="6" destOrd="0" presId="urn:microsoft.com/office/officeart/2005/8/layout/hList1"/>
    <dgm:cxn modelId="{A68E8553-7BC0-45A4-809B-E3497F8F109C}" type="presParOf" srcId="{B9E7F9E0-27B7-4C8B-B2BB-C57023A668B3}" destId="{7B9F1534-A094-4BDB-A098-FBFAE82113CA}" srcOrd="0" destOrd="0" presId="urn:microsoft.com/office/officeart/2005/8/layout/hList1"/>
    <dgm:cxn modelId="{F05DD787-145D-4465-ADE3-47BB50C837AD}" type="presParOf" srcId="{B9E7F9E0-27B7-4C8B-B2BB-C57023A668B3}" destId="{7AE02751-B0FC-49AB-94E2-DE4BB50145B8}" srcOrd="1" destOrd="0" presId="urn:microsoft.com/office/officeart/2005/8/layout/hList1"/>
    <dgm:cxn modelId="{9E6D356E-5DBF-453E-B04F-9B263D5D23A7}" type="presParOf" srcId="{64299A92-B7A6-437D-9CF2-6847F4DF800F}" destId="{3C021E3A-43C5-4762-9FBB-6D0B3B62E304}" srcOrd="7" destOrd="0" presId="urn:microsoft.com/office/officeart/2005/8/layout/hList1"/>
    <dgm:cxn modelId="{A6E88F79-C31C-4299-A51E-73882F31B9C8}" type="presParOf" srcId="{64299A92-B7A6-437D-9CF2-6847F4DF800F}" destId="{52B4A811-3121-4EF5-80A1-A1F7DC0F21A3}" srcOrd="8" destOrd="0" presId="urn:microsoft.com/office/officeart/2005/8/layout/hList1"/>
    <dgm:cxn modelId="{827DDA5B-10F8-4B5A-B696-D13269369FC6}" type="presParOf" srcId="{52B4A811-3121-4EF5-80A1-A1F7DC0F21A3}" destId="{4A4A92E8-FE3E-4610-8E16-DB52B600F8EC}" srcOrd="0" destOrd="0" presId="urn:microsoft.com/office/officeart/2005/8/layout/hList1"/>
    <dgm:cxn modelId="{74B1EFD6-043A-4A38-AA6C-E9BC3F840F3C}" type="presParOf" srcId="{52B4A811-3121-4EF5-80A1-A1F7DC0F21A3}" destId="{DE547CA9-C2DC-43AE-A816-02673CD252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AE061-4DD7-4B0E-B8FB-924D8CA3C861}" type="doc">
      <dgm:prSet loTypeId="urn:microsoft.com/office/officeart/2005/8/layout/hProcess9" loCatId="process" qsTypeId="urn:microsoft.com/office/officeart/2005/8/quickstyle/simple1" qsCatId="simple" csTypeId="urn:microsoft.com/office/officeart/2005/8/colors/accent1_2" csCatId="accent1" phldr="1"/>
      <dgm:spPr/>
    </dgm:pt>
    <dgm:pt modelId="{293BC290-7C01-49A5-AC84-3C00B7813606}">
      <dgm:prSet phldrT="[Text]" custT="1"/>
      <dgm:spPr>
        <a:solidFill>
          <a:srgbClr val="DB4B32"/>
        </a:solidFill>
        <a:ln>
          <a:noFill/>
        </a:ln>
      </dgm:spPr>
      <dgm:t>
        <a:bodyPr/>
        <a:lstStyle/>
        <a:p>
          <a:r>
            <a:rPr lang="sv-SE" sz="2000" b="1" dirty="0" smtClean="0">
              <a:solidFill>
                <a:schemeClr val="tx1"/>
              </a:solidFill>
            </a:rPr>
            <a:t>Identifiera  informations-tillgångar</a:t>
          </a:r>
          <a:endParaRPr lang="sv-SE" sz="2000" b="1" dirty="0">
            <a:solidFill>
              <a:schemeClr val="tx1"/>
            </a:solidFill>
          </a:endParaRPr>
        </a:p>
      </dgm:t>
    </dgm:pt>
    <dgm:pt modelId="{734ECDA0-5C9E-4A1C-A942-E6C5F12B8B6A}" type="parTrans" cxnId="{E3D13265-D88F-4D14-AC20-0393283BFE69}">
      <dgm:prSet/>
      <dgm:spPr/>
      <dgm:t>
        <a:bodyPr/>
        <a:lstStyle/>
        <a:p>
          <a:endParaRPr lang="sv-SE"/>
        </a:p>
      </dgm:t>
    </dgm:pt>
    <dgm:pt modelId="{05CE210B-3CC3-4BAB-896D-9782BE8593EA}" type="sibTrans" cxnId="{E3D13265-D88F-4D14-AC20-0393283BFE69}">
      <dgm:prSet/>
      <dgm:spPr/>
      <dgm:t>
        <a:bodyPr/>
        <a:lstStyle/>
        <a:p>
          <a:endParaRPr lang="sv-SE"/>
        </a:p>
      </dgm:t>
    </dgm:pt>
    <dgm:pt modelId="{0F36D30A-1943-4619-B5CB-56F16D58C953}">
      <dgm:prSet phldrT="[Text]" custT="1"/>
      <dgm:spPr>
        <a:solidFill>
          <a:srgbClr val="DB4B32"/>
        </a:solidFill>
        <a:ln>
          <a:noFill/>
        </a:ln>
      </dgm:spPr>
      <dgm:t>
        <a:bodyPr/>
        <a:lstStyle/>
        <a:p>
          <a:r>
            <a:rPr lang="sv-SE" sz="2000" b="1" dirty="0" smtClean="0">
              <a:solidFill>
                <a:schemeClr val="tx1"/>
              </a:solidFill>
            </a:rPr>
            <a:t>Värdera och klassa</a:t>
          </a:r>
          <a:endParaRPr lang="sv-SE" sz="2000" b="1" dirty="0">
            <a:solidFill>
              <a:schemeClr val="tx1"/>
            </a:solidFill>
          </a:endParaRPr>
        </a:p>
      </dgm:t>
    </dgm:pt>
    <dgm:pt modelId="{9DD76DD4-D7A3-44C1-A286-FDD0427731CB}" type="parTrans" cxnId="{38BFDF36-12E8-412E-8068-18EBE99E37F0}">
      <dgm:prSet/>
      <dgm:spPr/>
      <dgm:t>
        <a:bodyPr/>
        <a:lstStyle/>
        <a:p>
          <a:endParaRPr lang="sv-SE"/>
        </a:p>
      </dgm:t>
    </dgm:pt>
    <dgm:pt modelId="{E88BBE93-A902-4ADF-BF11-6DB29190B691}" type="sibTrans" cxnId="{38BFDF36-12E8-412E-8068-18EBE99E37F0}">
      <dgm:prSet/>
      <dgm:spPr/>
      <dgm:t>
        <a:bodyPr/>
        <a:lstStyle/>
        <a:p>
          <a:endParaRPr lang="sv-SE"/>
        </a:p>
      </dgm:t>
    </dgm:pt>
    <dgm:pt modelId="{9EE7B3D5-4C25-4AA9-9D35-0F498DE41768}">
      <dgm:prSet phldrT="[Text]" custT="1"/>
      <dgm:spPr>
        <a:solidFill>
          <a:srgbClr val="DB4B32"/>
        </a:solidFill>
        <a:ln>
          <a:noFill/>
        </a:ln>
      </dgm:spPr>
      <dgm:t>
        <a:bodyPr/>
        <a:lstStyle/>
        <a:p>
          <a:r>
            <a:rPr lang="sv-SE" sz="2000" b="1" dirty="0" smtClean="0">
              <a:solidFill>
                <a:schemeClr val="tx1"/>
              </a:solidFill>
            </a:rPr>
            <a:t>Ge rätt skydd utifrån klassning</a:t>
          </a:r>
          <a:endParaRPr lang="sv-SE" sz="2000" b="1" dirty="0">
            <a:solidFill>
              <a:schemeClr val="tx1"/>
            </a:solidFill>
          </a:endParaRPr>
        </a:p>
      </dgm:t>
    </dgm:pt>
    <dgm:pt modelId="{4D380326-2BD3-4579-97FB-CE92C00E3A11}" type="parTrans" cxnId="{3D021CA9-A962-4FE4-8E74-783063512501}">
      <dgm:prSet/>
      <dgm:spPr/>
      <dgm:t>
        <a:bodyPr/>
        <a:lstStyle/>
        <a:p>
          <a:endParaRPr lang="sv-SE"/>
        </a:p>
      </dgm:t>
    </dgm:pt>
    <dgm:pt modelId="{48FCB877-697F-4CF3-B2A1-C5C7BB23EBA7}" type="sibTrans" cxnId="{3D021CA9-A962-4FE4-8E74-783063512501}">
      <dgm:prSet/>
      <dgm:spPr/>
      <dgm:t>
        <a:bodyPr/>
        <a:lstStyle/>
        <a:p>
          <a:endParaRPr lang="sv-SE"/>
        </a:p>
      </dgm:t>
    </dgm:pt>
    <dgm:pt modelId="{E76E2693-6B27-4F90-ABA9-1245961E7DA3}">
      <dgm:prSet phldrT="[Text]" custT="1"/>
      <dgm:spPr>
        <a:solidFill>
          <a:srgbClr val="DB4B32"/>
        </a:solidFill>
        <a:ln>
          <a:noFill/>
        </a:ln>
      </dgm:spPr>
      <dgm:t>
        <a:bodyPr/>
        <a:lstStyle/>
        <a:p>
          <a:r>
            <a:rPr lang="sv-SE" sz="2000" b="1" dirty="0" smtClean="0">
              <a:solidFill>
                <a:schemeClr val="tx1"/>
              </a:solidFill>
            </a:rPr>
            <a:t>Uppföljning</a:t>
          </a:r>
          <a:endParaRPr lang="sv-SE" sz="2000" b="1" dirty="0">
            <a:solidFill>
              <a:schemeClr val="tx1"/>
            </a:solidFill>
          </a:endParaRPr>
        </a:p>
      </dgm:t>
    </dgm:pt>
    <dgm:pt modelId="{D8FCDBCD-1F8F-45EF-AD0D-E4786E951E66}" type="parTrans" cxnId="{AA867A1C-6B81-4AE4-9B13-110D5329478A}">
      <dgm:prSet/>
      <dgm:spPr/>
      <dgm:t>
        <a:bodyPr/>
        <a:lstStyle/>
        <a:p>
          <a:endParaRPr lang="sv-SE"/>
        </a:p>
      </dgm:t>
    </dgm:pt>
    <dgm:pt modelId="{5BED3742-2F25-4579-8A04-6E702E0A214D}" type="sibTrans" cxnId="{AA867A1C-6B81-4AE4-9B13-110D5329478A}">
      <dgm:prSet/>
      <dgm:spPr/>
      <dgm:t>
        <a:bodyPr/>
        <a:lstStyle/>
        <a:p>
          <a:endParaRPr lang="sv-SE"/>
        </a:p>
      </dgm:t>
    </dgm:pt>
    <dgm:pt modelId="{C11D6D69-5008-49C1-80D7-B79E4DFEA075}">
      <dgm:prSet phldrT="[Text]" custT="1"/>
      <dgm:spPr>
        <a:solidFill>
          <a:srgbClr val="DB4B32"/>
        </a:solidFill>
        <a:ln>
          <a:noFill/>
        </a:ln>
      </dgm:spPr>
      <dgm:t>
        <a:bodyPr/>
        <a:lstStyle/>
        <a:p>
          <a:r>
            <a:rPr lang="sv-SE" sz="2000" b="1" dirty="0" smtClean="0">
              <a:solidFill>
                <a:schemeClr val="tx1"/>
              </a:solidFill>
            </a:rPr>
            <a:t>Omvärdera /omklassa </a:t>
          </a:r>
          <a:endParaRPr lang="sv-SE" sz="2000" b="1" dirty="0">
            <a:solidFill>
              <a:schemeClr val="tx1"/>
            </a:solidFill>
          </a:endParaRPr>
        </a:p>
      </dgm:t>
    </dgm:pt>
    <dgm:pt modelId="{7D5FF928-60C6-45FF-BC21-834C60C4E07D}" type="parTrans" cxnId="{8019F837-CC32-428E-974A-BD2E9596DBD1}">
      <dgm:prSet/>
      <dgm:spPr/>
      <dgm:t>
        <a:bodyPr/>
        <a:lstStyle/>
        <a:p>
          <a:endParaRPr lang="sv-SE"/>
        </a:p>
      </dgm:t>
    </dgm:pt>
    <dgm:pt modelId="{E7818E1F-FAA9-4C6D-BE68-0A4737FF63FC}" type="sibTrans" cxnId="{8019F837-CC32-428E-974A-BD2E9596DBD1}">
      <dgm:prSet/>
      <dgm:spPr/>
      <dgm:t>
        <a:bodyPr/>
        <a:lstStyle/>
        <a:p>
          <a:endParaRPr lang="sv-SE"/>
        </a:p>
      </dgm:t>
    </dgm:pt>
    <dgm:pt modelId="{3833379D-A52B-4048-B363-85936AABB2A7}" type="pres">
      <dgm:prSet presAssocID="{7AEAE061-4DD7-4B0E-B8FB-924D8CA3C861}" presName="CompostProcess" presStyleCnt="0">
        <dgm:presLayoutVars>
          <dgm:dir/>
          <dgm:resizeHandles val="exact"/>
        </dgm:presLayoutVars>
      </dgm:prSet>
      <dgm:spPr/>
    </dgm:pt>
    <dgm:pt modelId="{A758D312-B883-486D-B950-AADDAE34FCA4}" type="pres">
      <dgm:prSet presAssocID="{7AEAE061-4DD7-4B0E-B8FB-924D8CA3C861}" presName="arrow" presStyleLbl="bgShp" presStyleIdx="0" presStyleCnt="1" custScaleX="117647" custScaleY="98204"/>
      <dgm:spPr>
        <a:solidFill>
          <a:srgbClr val="F0AB92"/>
        </a:solidFill>
      </dgm:spPr>
    </dgm:pt>
    <dgm:pt modelId="{3C31D753-6504-44C1-A6B7-F77BF1C3C3B6}" type="pres">
      <dgm:prSet presAssocID="{7AEAE061-4DD7-4B0E-B8FB-924D8CA3C861}" presName="linearProcess" presStyleCnt="0"/>
      <dgm:spPr/>
    </dgm:pt>
    <dgm:pt modelId="{236B4ACA-44BC-4B2C-AF6F-BA0BD3088AD5}" type="pres">
      <dgm:prSet presAssocID="{293BC290-7C01-49A5-AC84-3C00B7813606}" presName="textNode" presStyleLbl="node1" presStyleIdx="0" presStyleCnt="5" custLinFactNeighborY="-877">
        <dgm:presLayoutVars>
          <dgm:bulletEnabled val="1"/>
        </dgm:presLayoutVars>
      </dgm:prSet>
      <dgm:spPr/>
      <dgm:t>
        <a:bodyPr/>
        <a:lstStyle/>
        <a:p>
          <a:endParaRPr lang="sv-SE"/>
        </a:p>
      </dgm:t>
    </dgm:pt>
    <dgm:pt modelId="{E965DDDA-1176-4CB6-9919-B80048548C6A}" type="pres">
      <dgm:prSet presAssocID="{05CE210B-3CC3-4BAB-896D-9782BE8593EA}" presName="sibTrans" presStyleCnt="0"/>
      <dgm:spPr/>
    </dgm:pt>
    <dgm:pt modelId="{DA291223-691C-4BC3-990A-C4EA32FA1119}" type="pres">
      <dgm:prSet presAssocID="{0F36D30A-1943-4619-B5CB-56F16D58C953}" presName="textNode" presStyleLbl="node1" presStyleIdx="1" presStyleCnt="5" custLinFactNeighborY="-877">
        <dgm:presLayoutVars>
          <dgm:bulletEnabled val="1"/>
        </dgm:presLayoutVars>
      </dgm:prSet>
      <dgm:spPr/>
      <dgm:t>
        <a:bodyPr/>
        <a:lstStyle/>
        <a:p>
          <a:endParaRPr lang="sv-SE"/>
        </a:p>
      </dgm:t>
    </dgm:pt>
    <dgm:pt modelId="{A0E1E028-C37C-4B46-818F-C108A4710EA6}" type="pres">
      <dgm:prSet presAssocID="{E88BBE93-A902-4ADF-BF11-6DB29190B691}" presName="sibTrans" presStyleCnt="0"/>
      <dgm:spPr/>
    </dgm:pt>
    <dgm:pt modelId="{94CC62F3-F631-4721-9D3A-DC847ADDEFA5}" type="pres">
      <dgm:prSet presAssocID="{9EE7B3D5-4C25-4AA9-9D35-0F498DE41768}" presName="textNode" presStyleLbl="node1" presStyleIdx="2" presStyleCnt="5" custLinFactNeighborY="-877">
        <dgm:presLayoutVars>
          <dgm:bulletEnabled val="1"/>
        </dgm:presLayoutVars>
      </dgm:prSet>
      <dgm:spPr/>
      <dgm:t>
        <a:bodyPr/>
        <a:lstStyle/>
        <a:p>
          <a:endParaRPr lang="sv-SE"/>
        </a:p>
      </dgm:t>
    </dgm:pt>
    <dgm:pt modelId="{4C3FFAE5-EA73-4CAA-B02A-26D42122B8A3}" type="pres">
      <dgm:prSet presAssocID="{48FCB877-697F-4CF3-B2A1-C5C7BB23EBA7}" presName="sibTrans" presStyleCnt="0"/>
      <dgm:spPr/>
    </dgm:pt>
    <dgm:pt modelId="{CC1DE177-4EC3-4B93-97AF-CA0D3912DF0B}" type="pres">
      <dgm:prSet presAssocID="{E76E2693-6B27-4F90-ABA9-1245961E7DA3}" presName="textNode" presStyleLbl="node1" presStyleIdx="3" presStyleCnt="5" custLinFactNeighborY="-877">
        <dgm:presLayoutVars>
          <dgm:bulletEnabled val="1"/>
        </dgm:presLayoutVars>
      </dgm:prSet>
      <dgm:spPr/>
      <dgm:t>
        <a:bodyPr/>
        <a:lstStyle/>
        <a:p>
          <a:endParaRPr lang="sv-SE"/>
        </a:p>
      </dgm:t>
    </dgm:pt>
    <dgm:pt modelId="{2DCD9C41-14F5-4E18-8541-8DF6B7A5586B}" type="pres">
      <dgm:prSet presAssocID="{5BED3742-2F25-4579-8A04-6E702E0A214D}" presName="sibTrans" presStyleCnt="0"/>
      <dgm:spPr/>
    </dgm:pt>
    <dgm:pt modelId="{00088432-682A-4238-9AC6-B92849F8D060}" type="pres">
      <dgm:prSet presAssocID="{C11D6D69-5008-49C1-80D7-B79E4DFEA075}" presName="textNode" presStyleLbl="node1" presStyleIdx="4" presStyleCnt="5">
        <dgm:presLayoutVars>
          <dgm:bulletEnabled val="1"/>
        </dgm:presLayoutVars>
      </dgm:prSet>
      <dgm:spPr/>
      <dgm:t>
        <a:bodyPr/>
        <a:lstStyle/>
        <a:p>
          <a:endParaRPr lang="sv-SE"/>
        </a:p>
      </dgm:t>
    </dgm:pt>
  </dgm:ptLst>
  <dgm:cxnLst>
    <dgm:cxn modelId="{5D17963B-B06C-4942-AC14-2396BFC53C22}" type="presOf" srcId="{293BC290-7C01-49A5-AC84-3C00B7813606}" destId="{236B4ACA-44BC-4B2C-AF6F-BA0BD3088AD5}" srcOrd="0" destOrd="0" presId="urn:microsoft.com/office/officeart/2005/8/layout/hProcess9"/>
    <dgm:cxn modelId="{F4BAAF8A-874B-463B-A5F6-0710E87E8713}" type="presOf" srcId="{7AEAE061-4DD7-4B0E-B8FB-924D8CA3C861}" destId="{3833379D-A52B-4048-B363-85936AABB2A7}" srcOrd="0" destOrd="0" presId="urn:microsoft.com/office/officeart/2005/8/layout/hProcess9"/>
    <dgm:cxn modelId="{D85BD653-B391-46CE-8A5F-C35C3A5606B6}" type="presOf" srcId="{9EE7B3D5-4C25-4AA9-9D35-0F498DE41768}" destId="{94CC62F3-F631-4721-9D3A-DC847ADDEFA5}" srcOrd="0" destOrd="0" presId="urn:microsoft.com/office/officeart/2005/8/layout/hProcess9"/>
    <dgm:cxn modelId="{2B1C7B73-4B4E-4D9D-BF31-B70039171288}" type="presOf" srcId="{E76E2693-6B27-4F90-ABA9-1245961E7DA3}" destId="{CC1DE177-4EC3-4B93-97AF-CA0D3912DF0B}" srcOrd="0" destOrd="0" presId="urn:microsoft.com/office/officeart/2005/8/layout/hProcess9"/>
    <dgm:cxn modelId="{E3D13265-D88F-4D14-AC20-0393283BFE69}" srcId="{7AEAE061-4DD7-4B0E-B8FB-924D8CA3C861}" destId="{293BC290-7C01-49A5-AC84-3C00B7813606}" srcOrd="0" destOrd="0" parTransId="{734ECDA0-5C9E-4A1C-A942-E6C5F12B8B6A}" sibTransId="{05CE210B-3CC3-4BAB-896D-9782BE8593EA}"/>
    <dgm:cxn modelId="{AA867A1C-6B81-4AE4-9B13-110D5329478A}" srcId="{7AEAE061-4DD7-4B0E-B8FB-924D8CA3C861}" destId="{E76E2693-6B27-4F90-ABA9-1245961E7DA3}" srcOrd="3" destOrd="0" parTransId="{D8FCDBCD-1F8F-45EF-AD0D-E4786E951E66}" sibTransId="{5BED3742-2F25-4579-8A04-6E702E0A214D}"/>
    <dgm:cxn modelId="{38BFDF36-12E8-412E-8068-18EBE99E37F0}" srcId="{7AEAE061-4DD7-4B0E-B8FB-924D8CA3C861}" destId="{0F36D30A-1943-4619-B5CB-56F16D58C953}" srcOrd="1" destOrd="0" parTransId="{9DD76DD4-D7A3-44C1-A286-FDD0427731CB}" sibTransId="{E88BBE93-A902-4ADF-BF11-6DB29190B691}"/>
    <dgm:cxn modelId="{7ABE4D1F-D60E-434B-A23B-FEF6755E0F69}" type="presOf" srcId="{0F36D30A-1943-4619-B5CB-56F16D58C953}" destId="{DA291223-691C-4BC3-990A-C4EA32FA1119}" srcOrd="0" destOrd="0" presId="urn:microsoft.com/office/officeart/2005/8/layout/hProcess9"/>
    <dgm:cxn modelId="{3D021CA9-A962-4FE4-8E74-783063512501}" srcId="{7AEAE061-4DD7-4B0E-B8FB-924D8CA3C861}" destId="{9EE7B3D5-4C25-4AA9-9D35-0F498DE41768}" srcOrd="2" destOrd="0" parTransId="{4D380326-2BD3-4579-97FB-CE92C00E3A11}" sibTransId="{48FCB877-697F-4CF3-B2A1-C5C7BB23EBA7}"/>
    <dgm:cxn modelId="{EC5F9A52-9B93-4460-8C0D-D6C5B6756BE3}" type="presOf" srcId="{C11D6D69-5008-49C1-80D7-B79E4DFEA075}" destId="{00088432-682A-4238-9AC6-B92849F8D060}" srcOrd="0" destOrd="0" presId="urn:microsoft.com/office/officeart/2005/8/layout/hProcess9"/>
    <dgm:cxn modelId="{8019F837-CC32-428E-974A-BD2E9596DBD1}" srcId="{7AEAE061-4DD7-4B0E-B8FB-924D8CA3C861}" destId="{C11D6D69-5008-49C1-80D7-B79E4DFEA075}" srcOrd="4" destOrd="0" parTransId="{7D5FF928-60C6-45FF-BC21-834C60C4E07D}" sibTransId="{E7818E1F-FAA9-4C6D-BE68-0A4737FF63FC}"/>
    <dgm:cxn modelId="{E77354D8-FEEB-4F85-86CB-447DFE9E5474}" type="presParOf" srcId="{3833379D-A52B-4048-B363-85936AABB2A7}" destId="{A758D312-B883-486D-B950-AADDAE34FCA4}" srcOrd="0" destOrd="0" presId="urn:microsoft.com/office/officeart/2005/8/layout/hProcess9"/>
    <dgm:cxn modelId="{E4296CCD-75E9-4D5A-965A-D7D22C1425C1}" type="presParOf" srcId="{3833379D-A52B-4048-B363-85936AABB2A7}" destId="{3C31D753-6504-44C1-A6B7-F77BF1C3C3B6}" srcOrd="1" destOrd="0" presId="urn:microsoft.com/office/officeart/2005/8/layout/hProcess9"/>
    <dgm:cxn modelId="{8223D5ED-8645-4A2E-A87E-C88617506EF3}" type="presParOf" srcId="{3C31D753-6504-44C1-A6B7-F77BF1C3C3B6}" destId="{236B4ACA-44BC-4B2C-AF6F-BA0BD3088AD5}" srcOrd="0" destOrd="0" presId="urn:microsoft.com/office/officeart/2005/8/layout/hProcess9"/>
    <dgm:cxn modelId="{38574EF5-D449-4CD5-8D68-F945804358DD}" type="presParOf" srcId="{3C31D753-6504-44C1-A6B7-F77BF1C3C3B6}" destId="{E965DDDA-1176-4CB6-9919-B80048548C6A}" srcOrd="1" destOrd="0" presId="urn:microsoft.com/office/officeart/2005/8/layout/hProcess9"/>
    <dgm:cxn modelId="{7421AEFD-77CD-48E5-8C9D-152351E19913}" type="presParOf" srcId="{3C31D753-6504-44C1-A6B7-F77BF1C3C3B6}" destId="{DA291223-691C-4BC3-990A-C4EA32FA1119}" srcOrd="2" destOrd="0" presId="urn:microsoft.com/office/officeart/2005/8/layout/hProcess9"/>
    <dgm:cxn modelId="{209AA73C-B262-4431-99F4-82779735C5BD}" type="presParOf" srcId="{3C31D753-6504-44C1-A6B7-F77BF1C3C3B6}" destId="{A0E1E028-C37C-4B46-818F-C108A4710EA6}" srcOrd="3" destOrd="0" presId="urn:microsoft.com/office/officeart/2005/8/layout/hProcess9"/>
    <dgm:cxn modelId="{131ECC62-6EA7-4561-AABA-77DF84D8FA97}" type="presParOf" srcId="{3C31D753-6504-44C1-A6B7-F77BF1C3C3B6}" destId="{94CC62F3-F631-4721-9D3A-DC847ADDEFA5}" srcOrd="4" destOrd="0" presId="urn:microsoft.com/office/officeart/2005/8/layout/hProcess9"/>
    <dgm:cxn modelId="{A71EC743-15D5-4F97-8700-AE4AE0625C16}" type="presParOf" srcId="{3C31D753-6504-44C1-A6B7-F77BF1C3C3B6}" destId="{4C3FFAE5-EA73-4CAA-B02A-26D42122B8A3}" srcOrd="5" destOrd="0" presId="urn:microsoft.com/office/officeart/2005/8/layout/hProcess9"/>
    <dgm:cxn modelId="{4EFC37C2-7B93-49F7-9F28-002616706EC9}" type="presParOf" srcId="{3C31D753-6504-44C1-A6B7-F77BF1C3C3B6}" destId="{CC1DE177-4EC3-4B93-97AF-CA0D3912DF0B}" srcOrd="6" destOrd="0" presId="urn:microsoft.com/office/officeart/2005/8/layout/hProcess9"/>
    <dgm:cxn modelId="{4DE62FDD-17A8-4071-B5D3-8C48BE5D4477}" type="presParOf" srcId="{3C31D753-6504-44C1-A6B7-F77BF1C3C3B6}" destId="{2DCD9C41-14F5-4E18-8541-8DF6B7A5586B}" srcOrd="7" destOrd="0" presId="urn:microsoft.com/office/officeart/2005/8/layout/hProcess9"/>
    <dgm:cxn modelId="{8C2F1CEF-57D6-412F-B69E-808EF49A23C5}" type="presParOf" srcId="{3C31D753-6504-44C1-A6B7-F77BF1C3C3B6}" destId="{00088432-682A-4238-9AC6-B92849F8D06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708A7B-255A-44F2-84EC-384AD6373D2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BB884634-37CE-4DBD-9C51-93884F8797E9}">
      <dgm:prSet phldrT="[Text]" custT="1"/>
      <dgm:spPr>
        <a:solidFill>
          <a:srgbClr val="DB4B32"/>
        </a:solidFill>
        <a:ln>
          <a:solidFill>
            <a:srgbClr val="EB6928"/>
          </a:solidFill>
        </a:ln>
      </dgm:spPr>
      <dgm:t>
        <a:bodyPr/>
        <a:lstStyle/>
        <a:p>
          <a:r>
            <a:rPr lang="sv-SE" sz="1800" b="1" dirty="0">
              <a:solidFill>
                <a:schemeClr val="tx1"/>
              </a:solidFill>
            </a:rPr>
            <a:t>Identifiera info tillgångar</a:t>
          </a:r>
        </a:p>
      </dgm:t>
    </dgm:pt>
    <dgm:pt modelId="{56258FC6-1349-4E46-9345-93B63587BD69}" type="parTrans" cxnId="{0B98FADC-6977-4F55-ADD4-B9DC498318E6}">
      <dgm:prSet/>
      <dgm:spPr/>
      <dgm:t>
        <a:bodyPr/>
        <a:lstStyle/>
        <a:p>
          <a:endParaRPr lang="sv-SE"/>
        </a:p>
      </dgm:t>
    </dgm:pt>
    <dgm:pt modelId="{A1D97A93-9AA8-4408-A769-9FCD6448CA7C}" type="sibTrans" cxnId="{0B98FADC-6977-4F55-ADD4-B9DC498318E6}">
      <dgm:prSet/>
      <dgm:spPr/>
      <dgm:t>
        <a:bodyPr/>
        <a:lstStyle/>
        <a:p>
          <a:endParaRPr lang="sv-SE"/>
        </a:p>
      </dgm:t>
    </dgm:pt>
    <dgm:pt modelId="{542FA4C9-5323-4C6F-91CF-44EA64869135}">
      <dgm:prSet phldrT="[Text]" custT="1"/>
      <dgm:spPr>
        <a:solidFill>
          <a:srgbClr val="DB4B32"/>
        </a:solidFill>
        <a:ln>
          <a:solidFill>
            <a:srgbClr val="EB6928"/>
          </a:solidFill>
        </a:ln>
      </dgm:spPr>
      <dgm:t>
        <a:bodyPr/>
        <a:lstStyle/>
        <a:p>
          <a:r>
            <a:rPr lang="sv-SE" sz="1800" b="1" dirty="0">
              <a:solidFill>
                <a:schemeClr val="tx1"/>
              </a:solidFill>
            </a:rPr>
            <a:t>Värdera och klassa</a:t>
          </a:r>
        </a:p>
      </dgm:t>
    </dgm:pt>
    <dgm:pt modelId="{E50B5AFD-2989-4204-A392-2C1FD8374248}" type="parTrans" cxnId="{33030BE4-373E-4B99-843D-079D9646684D}">
      <dgm:prSet/>
      <dgm:spPr/>
      <dgm:t>
        <a:bodyPr/>
        <a:lstStyle/>
        <a:p>
          <a:endParaRPr lang="sv-SE"/>
        </a:p>
      </dgm:t>
    </dgm:pt>
    <dgm:pt modelId="{8C23C0AC-8F67-4F33-A59E-860F4976DCB1}" type="sibTrans" cxnId="{33030BE4-373E-4B99-843D-079D9646684D}">
      <dgm:prSet/>
      <dgm:spPr/>
      <dgm:t>
        <a:bodyPr/>
        <a:lstStyle/>
        <a:p>
          <a:endParaRPr lang="sv-SE"/>
        </a:p>
      </dgm:t>
    </dgm:pt>
    <dgm:pt modelId="{161C6E23-A9BA-4722-9363-3F516FFE3B39}">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Vilken information finns och </a:t>
          </a:r>
          <a:r>
            <a:rPr lang="sv-SE" sz="1400" dirty="0" smtClean="0"/>
            <a:t>var</a:t>
          </a:r>
          <a:endParaRPr lang="sv-SE" sz="1400" dirty="0"/>
        </a:p>
      </dgm:t>
    </dgm:pt>
    <dgm:pt modelId="{78A50AD6-E608-444D-8608-445DA29A54F1}" type="parTrans" cxnId="{924AED56-C15C-4F8D-B129-E0206751978D}">
      <dgm:prSet/>
      <dgm:spPr/>
      <dgm:t>
        <a:bodyPr/>
        <a:lstStyle/>
        <a:p>
          <a:endParaRPr lang="sv-SE"/>
        </a:p>
      </dgm:t>
    </dgm:pt>
    <dgm:pt modelId="{A0E55AC7-D9F1-4405-B926-4DCD569F7975}" type="sibTrans" cxnId="{924AED56-C15C-4F8D-B129-E0206751978D}">
      <dgm:prSet/>
      <dgm:spPr/>
      <dgm:t>
        <a:bodyPr/>
        <a:lstStyle/>
        <a:p>
          <a:endParaRPr lang="sv-SE"/>
        </a:p>
      </dgm:t>
    </dgm:pt>
    <dgm:pt modelId="{8B8A8493-AF4C-47D9-878B-A9DCC77E4359}">
      <dgm:prSet phldrT="[Text]" custT="1"/>
      <dgm:spPr>
        <a:solidFill>
          <a:srgbClr val="DB4B32"/>
        </a:solidFill>
        <a:ln>
          <a:solidFill>
            <a:srgbClr val="EB6928"/>
          </a:solidFill>
        </a:ln>
      </dgm:spPr>
      <dgm:t>
        <a:bodyPr/>
        <a:lstStyle/>
        <a:p>
          <a:r>
            <a:rPr lang="sv-SE" sz="1800" b="1" dirty="0">
              <a:solidFill>
                <a:schemeClr val="tx1"/>
              </a:solidFill>
            </a:rPr>
            <a:t>Uppföljning</a:t>
          </a:r>
        </a:p>
      </dgm:t>
    </dgm:pt>
    <dgm:pt modelId="{A30D2B32-F22D-49ED-929E-5A4435522757}" type="parTrans" cxnId="{93E370F6-F650-4EF6-88F4-64EC13BBACFA}">
      <dgm:prSet/>
      <dgm:spPr/>
      <dgm:t>
        <a:bodyPr/>
        <a:lstStyle/>
        <a:p>
          <a:endParaRPr lang="sv-SE"/>
        </a:p>
      </dgm:t>
    </dgm:pt>
    <dgm:pt modelId="{10F0C036-1E32-47D3-BAB0-850C3DD44CE0}" type="sibTrans" cxnId="{93E370F6-F650-4EF6-88F4-64EC13BBACFA}">
      <dgm:prSet/>
      <dgm:spPr/>
      <dgm:t>
        <a:bodyPr/>
        <a:lstStyle/>
        <a:p>
          <a:endParaRPr lang="sv-SE"/>
        </a:p>
      </dgm:t>
    </dgm:pt>
    <dgm:pt modelId="{985C057F-8B38-420E-BD14-9FB1C51CAB79}">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Info klassningsmodell</a:t>
          </a:r>
        </a:p>
      </dgm:t>
    </dgm:pt>
    <dgm:pt modelId="{21E75FD7-0481-44EA-B6F5-9E168296DD81}" type="parTrans" cxnId="{951B9E8C-DB9E-43CC-B057-36E001B3C92C}">
      <dgm:prSet/>
      <dgm:spPr/>
      <dgm:t>
        <a:bodyPr/>
        <a:lstStyle/>
        <a:p>
          <a:endParaRPr lang="sv-SE"/>
        </a:p>
      </dgm:t>
    </dgm:pt>
    <dgm:pt modelId="{BEDC4ADC-792A-49C4-9471-5FA1003E29C0}" type="sibTrans" cxnId="{951B9E8C-DB9E-43CC-B057-36E001B3C92C}">
      <dgm:prSet/>
      <dgm:spPr/>
      <dgm:t>
        <a:bodyPr/>
        <a:lstStyle/>
        <a:p>
          <a:endParaRPr lang="sv-SE"/>
        </a:p>
      </dgm:t>
    </dgm:pt>
    <dgm:pt modelId="{0618F2D4-CF26-460B-98E0-2960623A8029}">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sz="1400" dirty="0"/>
        </a:p>
      </dgm:t>
    </dgm:pt>
    <dgm:pt modelId="{238D2350-69B9-4002-A9C1-D6E9C838C388}" type="parTrans" cxnId="{B37B54E2-792C-4C4B-A60F-125981788122}">
      <dgm:prSet/>
      <dgm:spPr/>
      <dgm:t>
        <a:bodyPr/>
        <a:lstStyle/>
        <a:p>
          <a:endParaRPr lang="sv-SE"/>
        </a:p>
      </dgm:t>
    </dgm:pt>
    <dgm:pt modelId="{4F0E29C4-1784-4757-8DB4-D3F8981A31BA}" type="sibTrans" cxnId="{B37B54E2-792C-4C4B-A60F-125981788122}">
      <dgm:prSet/>
      <dgm:spPr/>
      <dgm:t>
        <a:bodyPr/>
        <a:lstStyle/>
        <a:p>
          <a:endParaRPr lang="sv-SE"/>
        </a:p>
      </dgm:t>
    </dgm:pt>
    <dgm:pt modelId="{05C9BD20-B79E-4EA5-9B80-60BA3814D8BE}">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Ges informationen adekvat </a:t>
          </a:r>
          <a:r>
            <a:rPr lang="sv-SE" sz="1400" dirty="0" smtClean="0"/>
            <a:t>skydd</a:t>
          </a:r>
          <a:endParaRPr lang="sv-SE" sz="1400" dirty="0"/>
        </a:p>
      </dgm:t>
    </dgm:pt>
    <dgm:pt modelId="{CDF27F2C-1954-4CAA-86CE-5B0F6FB925C8}" type="parTrans" cxnId="{D7FC3CB5-F674-4D93-A30D-1EB405B248F6}">
      <dgm:prSet/>
      <dgm:spPr/>
      <dgm:t>
        <a:bodyPr/>
        <a:lstStyle/>
        <a:p>
          <a:endParaRPr lang="sv-SE"/>
        </a:p>
      </dgm:t>
    </dgm:pt>
    <dgm:pt modelId="{6369AD4B-9FBD-4147-BEFB-DA7D47849A6E}" type="sibTrans" cxnId="{D7FC3CB5-F674-4D93-A30D-1EB405B248F6}">
      <dgm:prSet/>
      <dgm:spPr/>
      <dgm:t>
        <a:bodyPr/>
        <a:lstStyle/>
        <a:p>
          <a:endParaRPr lang="sv-SE"/>
        </a:p>
      </dgm:t>
    </dgm:pt>
    <dgm:pt modelId="{BC6E107C-C1AA-4733-9061-D195DE9A2832}">
      <dgm:prSet custT="1"/>
      <dgm:spPr>
        <a:solidFill>
          <a:srgbClr val="DB4B32"/>
        </a:solidFill>
        <a:ln>
          <a:solidFill>
            <a:srgbClr val="EB6928"/>
          </a:solidFill>
        </a:ln>
      </dgm:spPr>
      <dgm:t>
        <a:bodyPr/>
        <a:lstStyle/>
        <a:p>
          <a:r>
            <a:rPr lang="sv-SE" sz="1800" b="1" dirty="0" smtClean="0">
              <a:solidFill>
                <a:schemeClr val="tx1"/>
              </a:solidFill>
            </a:rPr>
            <a:t>Omvärdera/</a:t>
          </a:r>
        </a:p>
        <a:p>
          <a:r>
            <a:rPr lang="sv-SE" sz="1800" b="1" dirty="0" smtClean="0">
              <a:solidFill>
                <a:schemeClr val="tx1"/>
              </a:solidFill>
            </a:rPr>
            <a:t>omklassa</a:t>
          </a:r>
          <a:endParaRPr lang="sv-SE" sz="1800" b="1" dirty="0">
            <a:solidFill>
              <a:schemeClr val="tx1"/>
            </a:solidFill>
          </a:endParaRPr>
        </a:p>
      </dgm:t>
    </dgm:pt>
    <dgm:pt modelId="{5C21E0B5-3169-46FA-BA52-43512EE00D60}" type="parTrans" cxnId="{32186A4F-3A28-4505-8A74-C1CF758075A7}">
      <dgm:prSet/>
      <dgm:spPr/>
      <dgm:t>
        <a:bodyPr/>
        <a:lstStyle/>
        <a:p>
          <a:endParaRPr lang="sv-SE"/>
        </a:p>
      </dgm:t>
    </dgm:pt>
    <dgm:pt modelId="{2B708A51-70FC-49DC-85D1-2E6957A16A57}" type="sibTrans" cxnId="{32186A4F-3A28-4505-8A74-C1CF758075A7}">
      <dgm:prSet/>
      <dgm:spPr/>
      <dgm:t>
        <a:bodyPr/>
        <a:lstStyle/>
        <a:p>
          <a:endParaRPr lang="sv-SE"/>
        </a:p>
      </dgm:t>
    </dgm:pt>
    <dgm:pt modelId="{F135496B-9D3F-4A75-B95B-E27DFF46628B}">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Förändra skyddet, </a:t>
          </a:r>
          <a:r>
            <a:rPr lang="sv-SE" sz="1400" dirty="0" smtClean="0"/>
            <a:t>säkerhetsåtgärder</a:t>
          </a:r>
          <a:endParaRPr lang="sv-SE" sz="1400" dirty="0"/>
        </a:p>
      </dgm:t>
    </dgm:pt>
    <dgm:pt modelId="{7B146144-5EBF-49D2-B080-EB5E1CCEB397}" type="parTrans" cxnId="{633B6960-C44D-4209-9093-0565A49F75BF}">
      <dgm:prSet/>
      <dgm:spPr/>
      <dgm:t>
        <a:bodyPr/>
        <a:lstStyle/>
        <a:p>
          <a:endParaRPr lang="sv-SE"/>
        </a:p>
      </dgm:t>
    </dgm:pt>
    <dgm:pt modelId="{B8FF28D3-39CD-4C37-B547-CDF95FBCF54E}" type="sibTrans" cxnId="{633B6960-C44D-4209-9093-0565A49F75BF}">
      <dgm:prSet/>
      <dgm:spPr/>
      <dgm:t>
        <a:bodyPr/>
        <a:lstStyle/>
        <a:p>
          <a:endParaRPr lang="sv-SE"/>
        </a:p>
      </dgm:t>
    </dgm:pt>
    <dgm:pt modelId="{59978AC4-C6AD-4050-8A96-6FC11329E6EC}">
      <dgm:prSet custT="1"/>
      <dgm:spPr>
        <a:solidFill>
          <a:srgbClr val="DB4B32"/>
        </a:solidFill>
        <a:ln>
          <a:solidFill>
            <a:srgbClr val="EB6928"/>
          </a:solidFill>
        </a:ln>
      </dgm:spPr>
      <dgm:t>
        <a:bodyPr/>
        <a:lstStyle/>
        <a:p>
          <a:r>
            <a:rPr lang="sv-SE" sz="1800" b="1" dirty="0">
              <a:solidFill>
                <a:schemeClr val="tx1"/>
              </a:solidFill>
            </a:rPr>
            <a:t>Ge rätt skydd utifrån klassning</a:t>
          </a:r>
        </a:p>
      </dgm:t>
    </dgm:pt>
    <dgm:pt modelId="{7504A8C8-DA72-4D2A-85FC-F17C299218D5}" type="parTrans" cxnId="{695ABB6E-FCB2-4D56-B32F-02FA62895630}">
      <dgm:prSet/>
      <dgm:spPr/>
      <dgm:t>
        <a:bodyPr/>
        <a:lstStyle/>
        <a:p>
          <a:endParaRPr lang="sv-SE"/>
        </a:p>
      </dgm:t>
    </dgm:pt>
    <dgm:pt modelId="{E27339BA-2EAE-466A-B6B1-E72BC9F5C045}" type="sibTrans" cxnId="{695ABB6E-FCB2-4D56-B32F-02FA62895630}">
      <dgm:prSet/>
      <dgm:spPr/>
      <dgm:t>
        <a:bodyPr/>
        <a:lstStyle/>
        <a:p>
          <a:endParaRPr lang="sv-SE"/>
        </a:p>
      </dgm:t>
    </dgm:pt>
    <dgm:pt modelId="{61203471-C70A-4539-979F-25C77A4D6253}">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Riskbedömning</a:t>
          </a:r>
          <a:endParaRPr lang="sv-SE" sz="1400" dirty="0"/>
        </a:p>
      </dgm:t>
    </dgm:pt>
    <dgm:pt modelId="{DADDA93E-B9E8-4535-A213-7CD3866AF473}" type="parTrans" cxnId="{E992D21E-27A4-43F0-8146-A5342D877F2F}">
      <dgm:prSet/>
      <dgm:spPr/>
      <dgm:t>
        <a:bodyPr/>
        <a:lstStyle/>
        <a:p>
          <a:endParaRPr lang="sv-SE"/>
        </a:p>
      </dgm:t>
    </dgm:pt>
    <dgm:pt modelId="{6512F998-37E4-46E4-AC82-FA8375BDF5EC}" type="sibTrans" cxnId="{E992D21E-27A4-43F0-8146-A5342D877F2F}">
      <dgm:prSet/>
      <dgm:spPr/>
      <dgm:t>
        <a:bodyPr/>
        <a:lstStyle/>
        <a:p>
          <a:endParaRPr lang="sv-SE"/>
        </a:p>
      </dgm:t>
    </dgm:pt>
    <dgm:pt modelId="{3B8F7D02-8FDF-4313-B62F-641DA3D0CEDE}">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Nya </a:t>
          </a:r>
          <a:r>
            <a:rPr lang="sv-SE" sz="1400" dirty="0" smtClean="0"/>
            <a:t>risker</a:t>
          </a:r>
          <a:endParaRPr lang="sv-SE" sz="1400" dirty="0"/>
        </a:p>
      </dgm:t>
    </dgm:pt>
    <dgm:pt modelId="{18176059-E7C5-4EC1-B570-5CB386DABCC4}" type="parTrans" cxnId="{02863458-B3A2-4A74-9B62-9EEF61D71623}">
      <dgm:prSet/>
      <dgm:spPr/>
      <dgm:t>
        <a:bodyPr/>
        <a:lstStyle/>
        <a:p>
          <a:endParaRPr lang="sv-SE"/>
        </a:p>
      </dgm:t>
    </dgm:pt>
    <dgm:pt modelId="{498F8602-29CA-4441-9C13-2222386978D5}" type="sibTrans" cxnId="{02863458-B3A2-4A74-9B62-9EEF61D71623}">
      <dgm:prSet/>
      <dgm:spPr/>
      <dgm:t>
        <a:bodyPr/>
        <a:lstStyle/>
        <a:p>
          <a:endParaRPr lang="sv-SE"/>
        </a:p>
      </dgm:t>
    </dgm:pt>
    <dgm:pt modelId="{F38EBBC7-9F24-4AB1-8E57-EFEC2DBEBE43}">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Roll – info ägare, systemägare mm</a:t>
          </a:r>
        </a:p>
      </dgm:t>
    </dgm:pt>
    <dgm:pt modelId="{06289E70-5FA9-4445-9CD5-29C6C6945A24}" type="parTrans" cxnId="{C47DE2BE-5F08-4D35-BAF9-CF623FEC0B64}">
      <dgm:prSet/>
      <dgm:spPr/>
      <dgm:t>
        <a:bodyPr/>
        <a:lstStyle/>
        <a:p>
          <a:endParaRPr lang="sv-SE"/>
        </a:p>
      </dgm:t>
    </dgm:pt>
    <dgm:pt modelId="{F3363035-C36A-431B-AFB6-0D09A44BE6EA}" type="sibTrans" cxnId="{C47DE2BE-5F08-4D35-BAF9-CF623FEC0B64}">
      <dgm:prSet/>
      <dgm:spPr/>
      <dgm:t>
        <a:bodyPr/>
        <a:lstStyle/>
        <a:p>
          <a:endParaRPr lang="sv-SE"/>
        </a:p>
      </dgm:t>
    </dgm:pt>
    <dgm:pt modelId="{6C146001-96C6-47B4-BDC3-7C1340DF6BFB}">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err="1" smtClean="0"/>
            <a:t>Konsekvensbedöma</a:t>
          </a:r>
          <a:r>
            <a:rPr lang="sv-SE" sz="1400" dirty="0" smtClean="0"/>
            <a:t>: </a:t>
          </a:r>
          <a:r>
            <a:rPr lang="sv-SE" sz="1400" dirty="0" err="1" smtClean="0"/>
            <a:t>Konfidentialitet</a:t>
          </a:r>
          <a:r>
            <a:rPr lang="sv-SE" sz="1400" dirty="0" smtClean="0"/>
            <a:t> Riktighet Tillgänglighet</a:t>
          </a:r>
          <a:endParaRPr lang="sv-SE" sz="1400" dirty="0"/>
        </a:p>
      </dgm:t>
    </dgm:pt>
    <dgm:pt modelId="{EE98CBC9-65DB-4E80-9943-13093A1879F4}" type="parTrans" cxnId="{407C1E39-CBFB-4523-8A73-F5DB6047BB2C}">
      <dgm:prSet/>
      <dgm:spPr/>
      <dgm:t>
        <a:bodyPr/>
        <a:lstStyle/>
        <a:p>
          <a:endParaRPr lang="sv-SE"/>
        </a:p>
      </dgm:t>
    </dgm:pt>
    <dgm:pt modelId="{9A5D22FD-2154-45CE-96BA-510AB369C87E}" type="sibTrans" cxnId="{407C1E39-CBFB-4523-8A73-F5DB6047BB2C}">
      <dgm:prSet/>
      <dgm:spPr/>
      <dgm:t>
        <a:bodyPr/>
        <a:lstStyle/>
        <a:p>
          <a:endParaRPr lang="sv-SE"/>
        </a:p>
      </dgm:t>
    </dgm:pt>
    <dgm:pt modelId="{15079E0B-C7F0-4C75-9DF3-E539B8F4E3D5}">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Externa och interna Intressenters krav</a:t>
          </a:r>
        </a:p>
      </dgm:t>
    </dgm:pt>
    <dgm:pt modelId="{C0E029C8-01B7-4667-BED2-B87D5B6F7AA7}" type="parTrans" cxnId="{C9E1997A-F397-4FCF-9DD8-56B7D4A1B2A9}">
      <dgm:prSet/>
      <dgm:spPr/>
      <dgm:t>
        <a:bodyPr/>
        <a:lstStyle/>
        <a:p>
          <a:endParaRPr lang="sv-SE"/>
        </a:p>
      </dgm:t>
    </dgm:pt>
    <dgm:pt modelId="{21650739-5758-4C02-BDEF-684A880167C0}" type="sibTrans" cxnId="{C9E1997A-F397-4FCF-9DD8-56B7D4A1B2A9}">
      <dgm:prSet/>
      <dgm:spPr/>
      <dgm:t>
        <a:bodyPr/>
        <a:lstStyle/>
        <a:p>
          <a:endParaRPr lang="sv-SE"/>
        </a:p>
      </dgm:t>
    </dgm:pt>
    <dgm:pt modelId="{E8A3A134-AC66-49CB-B65E-80003F380A81}">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Resultat av </a:t>
          </a:r>
          <a:r>
            <a:rPr lang="sv-SE" sz="1400" dirty="0" smtClean="0"/>
            <a:t>säkerhetsåtgärder</a:t>
          </a:r>
          <a:endParaRPr lang="sv-SE" sz="1400" dirty="0"/>
        </a:p>
      </dgm:t>
    </dgm:pt>
    <dgm:pt modelId="{9AD58419-8CCD-4C47-9868-DA5A63AED47A}" type="parTrans" cxnId="{7023068C-B2A0-47D6-B4B9-EDED3A3D7A79}">
      <dgm:prSet/>
      <dgm:spPr/>
      <dgm:t>
        <a:bodyPr/>
        <a:lstStyle/>
        <a:p>
          <a:endParaRPr lang="sv-SE"/>
        </a:p>
      </dgm:t>
    </dgm:pt>
    <dgm:pt modelId="{748D0C43-3550-419E-AD89-104C27705D7B}" type="sibTrans" cxnId="{7023068C-B2A0-47D6-B4B9-EDED3A3D7A79}">
      <dgm:prSet/>
      <dgm:spPr/>
      <dgm:t>
        <a:bodyPr/>
        <a:lstStyle/>
        <a:p>
          <a:endParaRPr lang="sv-SE"/>
        </a:p>
      </dgm:t>
    </dgm:pt>
    <dgm:pt modelId="{10F56326-76A7-46EE-819F-566CC5B2990E}">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Värdera och klassa </a:t>
          </a:r>
          <a:r>
            <a:rPr lang="sv-SE" sz="1400" dirty="0"/>
            <a:t>information och systemstöd</a:t>
          </a:r>
        </a:p>
      </dgm:t>
    </dgm:pt>
    <dgm:pt modelId="{9E566812-D9FE-4FEE-B1FB-9AF142C2B7A6}" type="parTrans" cxnId="{E3DEE662-F07D-4E53-A8ED-3120D9AF9743}">
      <dgm:prSet/>
      <dgm:spPr/>
      <dgm:t>
        <a:bodyPr/>
        <a:lstStyle/>
        <a:p>
          <a:endParaRPr lang="sv-SE"/>
        </a:p>
      </dgm:t>
    </dgm:pt>
    <dgm:pt modelId="{1E7B2ACE-27A1-496B-B436-7C9DE57542C4}" type="sibTrans" cxnId="{E3DEE662-F07D-4E53-A8ED-3120D9AF9743}">
      <dgm:prSet/>
      <dgm:spPr/>
      <dgm:t>
        <a:bodyPr/>
        <a:lstStyle/>
        <a:p>
          <a:endParaRPr lang="sv-SE"/>
        </a:p>
      </dgm:t>
    </dgm:pt>
    <dgm:pt modelId="{DF5810AB-A61A-4E0D-B1EE-9904D4C5AF3B}">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Konsekvensnivåer omvandlas till skyddsnivåer</a:t>
          </a:r>
        </a:p>
      </dgm:t>
    </dgm:pt>
    <dgm:pt modelId="{79C89BDC-8E8A-44C2-BB6C-3FBA3B3AB3EE}" type="parTrans" cxnId="{A2BC68D7-D4B3-4C7E-A730-364E9A79D87E}">
      <dgm:prSet/>
      <dgm:spPr/>
      <dgm:t>
        <a:bodyPr/>
        <a:lstStyle/>
        <a:p>
          <a:endParaRPr lang="sv-SE"/>
        </a:p>
      </dgm:t>
    </dgm:pt>
    <dgm:pt modelId="{E1C55922-19BD-4023-8D9B-1C7BEA08046F}" type="sibTrans" cxnId="{A2BC68D7-D4B3-4C7E-A730-364E9A79D87E}">
      <dgm:prSet/>
      <dgm:spPr/>
      <dgm:t>
        <a:bodyPr/>
        <a:lstStyle/>
        <a:p>
          <a:endParaRPr lang="sv-SE"/>
        </a:p>
      </dgm:t>
    </dgm:pt>
    <dgm:pt modelId="{CB0924FF-7D08-46AD-96E4-A6EE11A56A51}">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a:t>Andra resultat</a:t>
          </a:r>
        </a:p>
      </dgm:t>
    </dgm:pt>
    <dgm:pt modelId="{24EE2AFD-3F25-4942-BC35-55A8A60C5D08}" type="parTrans" cxnId="{ED4B047C-D118-4D40-A5E3-813A42F5B776}">
      <dgm:prSet/>
      <dgm:spPr/>
      <dgm:t>
        <a:bodyPr/>
        <a:lstStyle/>
        <a:p>
          <a:endParaRPr lang="sv-SE"/>
        </a:p>
      </dgm:t>
    </dgm:pt>
    <dgm:pt modelId="{EEF51951-86D2-4D6D-A652-6EF5A3B26456}" type="sibTrans" cxnId="{ED4B047C-D118-4D40-A5E3-813A42F5B776}">
      <dgm:prSet/>
      <dgm:spPr/>
      <dgm:t>
        <a:bodyPr/>
        <a:lstStyle/>
        <a:p>
          <a:endParaRPr lang="sv-SE"/>
        </a:p>
      </dgm:t>
    </dgm:pt>
    <dgm:pt modelId="{F1F162BE-019B-484D-8731-787685221143}">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Åtgärda - förändra </a:t>
          </a:r>
          <a:r>
            <a:rPr lang="sv-SE" sz="1400" dirty="0"/>
            <a:t>eller acceptera risker</a:t>
          </a:r>
        </a:p>
      </dgm:t>
    </dgm:pt>
    <dgm:pt modelId="{10A9C563-88B4-4D12-849A-1B960FA749FD}" type="parTrans" cxnId="{710E76E3-F4EE-46DC-8DDB-A8EB4E8817B8}">
      <dgm:prSet/>
      <dgm:spPr/>
      <dgm:t>
        <a:bodyPr/>
        <a:lstStyle/>
        <a:p>
          <a:endParaRPr lang="sv-SE"/>
        </a:p>
      </dgm:t>
    </dgm:pt>
    <dgm:pt modelId="{F3FE7AF2-9592-4D96-A6F9-5DF4281C95DC}" type="sibTrans" cxnId="{710E76E3-F4EE-46DC-8DDB-A8EB4E8817B8}">
      <dgm:prSet/>
      <dgm:spPr/>
      <dgm:t>
        <a:bodyPr/>
        <a:lstStyle/>
        <a:p>
          <a:endParaRPr lang="sv-SE"/>
        </a:p>
      </dgm:t>
    </dgm:pt>
    <dgm:pt modelId="{C29EB59A-9A17-4F9A-B0AE-EAD6B62FA32F}">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Krav </a:t>
          </a:r>
          <a:r>
            <a:rPr lang="sv-SE" sz="1400" dirty="0"/>
            <a:t>på säkerhetsåtgärder, administrativa, tekniska och fysiska säkerhetsåtgärder </a:t>
          </a:r>
        </a:p>
      </dgm:t>
    </dgm:pt>
    <dgm:pt modelId="{2B0A88E7-AC1F-4985-B8F7-88C784777648}" type="parTrans" cxnId="{BB0FEA7B-3C7E-4D16-9924-72FA5993FC46}">
      <dgm:prSet/>
      <dgm:spPr/>
      <dgm:t>
        <a:bodyPr/>
        <a:lstStyle/>
        <a:p>
          <a:endParaRPr lang="sv-SE"/>
        </a:p>
      </dgm:t>
    </dgm:pt>
    <dgm:pt modelId="{70B634FB-6A46-4128-BD2E-1B0417B53882}" type="sibTrans" cxnId="{BB0FEA7B-3C7E-4D16-9924-72FA5993FC46}">
      <dgm:prSet/>
      <dgm:spPr/>
      <dgm:t>
        <a:bodyPr/>
        <a:lstStyle/>
        <a:p>
          <a:endParaRPr lang="sv-SE"/>
        </a:p>
      </dgm:t>
    </dgm:pt>
    <dgm:pt modelId="{5421A9DC-9035-40C4-82CD-F7F6149388E6}">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400" dirty="0" smtClean="0"/>
            <a:t>Införa säkerhetsåtgärder</a:t>
          </a:r>
          <a:endParaRPr lang="sv-SE" sz="1400" dirty="0"/>
        </a:p>
      </dgm:t>
    </dgm:pt>
    <dgm:pt modelId="{AA6BE5C5-31B6-4242-B805-4CDDB1588D89}" type="parTrans" cxnId="{0F94F71D-386A-47DF-8A76-435787B3DE37}">
      <dgm:prSet/>
      <dgm:spPr/>
      <dgm:t>
        <a:bodyPr/>
        <a:lstStyle/>
        <a:p>
          <a:endParaRPr lang="sv-SE"/>
        </a:p>
      </dgm:t>
    </dgm:pt>
    <dgm:pt modelId="{104BA41D-F525-4D56-A77A-9A8DC4546016}" type="sibTrans" cxnId="{0F94F71D-386A-47DF-8A76-435787B3DE37}">
      <dgm:prSet/>
      <dgm:spPr/>
      <dgm:t>
        <a:bodyPr/>
        <a:lstStyle/>
        <a:p>
          <a:endParaRPr lang="sv-SE"/>
        </a:p>
      </dgm:t>
    </dgm:pt>
    <dgm:pt modelId="{64299A92-B7A6-437D-9CF2-6847F4DF800F}" type="pres">
      <dgm:prSet presAssocID="{81708A7B-255A-44F2-84EC-384AD6373D2D}" presName="Name0" presStyleCnt="0">
        <dgm:presLayoutVars>
          <dgm:dir/>
          <dgm:animLvl val="lvl"/>
          <dgm:resizeHandles val="exact"/>
        </dgm:presLayoutVars>
      </dgm:prSet>
      <dgm:spPr/>
      <dgm:t>
        <a:bodyPr/>
        <a:lstStyle/>
        <a:p>
          <a:endParaRPr lang="sv-SE"/>
        </a:p>
      </dgm:t>
    </dgm:pt>
    <dgm:pt modelId="{2A6799D9-C2E8-4398-92AD-A30277DD9817}" type="pres">
      <dgm:prSet presAssocID="{BB884634-37CE-4DBD-9C51-93884F8797E9}" presName="composite" presStyleCnt="0"/>
      <dgm:spPr/>
    </dgm:pt>
    <dgm:pt modelId="{66DFA7B2-5272-41C3-9122-44E8E21D6C85}" type="pres">
      <dgm:prSet presAssocID="{BB884634-37CE-4DBD-9C51-93884F8797E9}" presName="parTx" presStyleLbl="alignNode1" presStyleIdx="0" presStyleCnt="5" custLinFactNeighborX="-261" custLinFactNeighborY="-3158">
        <dgm:presLayoutVars>
          <dgm:chMax val="0"/>
          <dgm:chPref val="0"/>
          <dgm:bulletEnabled val="1"/>
        </dgm:presLayoutVars>
      </dgm:prSet>
      <dgm:spPr/>
      <dgm:t>
        <a:bodyPr/>
        <a:lstStyle/>
        <a:p>
          <a:endParaRPr lang="sv-SE"/>
        </a:p>
      </dgm:t>
    </dgm:pt>
    <dgm:pt modelId="{95A61B59-E499-4767-8617-A1051999878E}" type="pres">
      <dgm:prSet presAssocID="{BB884634-37CE-4DBD-9C51-93884F8797E9}" presName="desTx" presStyleLbl="alignAccFollowNode1" presStyleIdx="0" presStyleCnt="5">
        <dgm:presLayoutVars>
          <dgm:bulletEnabled val="1"/>
        </dgm:presLayoutVars>
      </dgm:prSet>
      <dgm:spPr/>
      <dgm:t>
        <a:bodyPr/>
        <a:lstStyle/>
        <a:p>
          <a:endParaRPr lang="sv-SE"/>
        </a:p>
      </dgm:t>
    </dgm:pt>
    <dgm:pt modelId="{56942285-69A7-4622-802F-D8B76201D6B4}" type="pres">
      <dgm:prSet presAssocID="{A1D97A93-9AA8-4408-A769-9FCD6448CA7C}" presName="space" presStyleCnt="0"/>
      <dgm:spPr/>
    </dgm:pt>
    <dgm:pt modelId="{BA8CD160-F904-4164-BCBE-9159E4B8EE85}" type="pres">
      <dgm:prSet presAssocID="{542FA4C9-5323-4C6F-91CF-44EA64869135}" presName="composite" presStyleCnt="0"/>
      <dgm:spPr/>
    </dgm:pt>
    <dgm:pt modelId="{6A4170A9-86CE-42A6-8C51-8D7B73BB5620}" type="pres">
      <dgm:prSet presAssocID="{542FA4C9-5323-4C6F-91CF-44EA64869135}" presName="parTx" presStyleLbl="alignNode1" presStyleIdx="1" presStyleCnt="5" custLinFactNeighborX="-85" custLinFactNeighborY="-3158">
        <dgm:presLayoutVars>
          <dgm:chMax val="0"/>
          <dgm:chPref val="0"/>
          <dgm:bulletEnabled val="1"/>
        </dgm:presLayoutVars>
      </dgm:prSet>
      <dgm:spPr/>
      <dgm:t>
        <a:bodyPr/>
        <a:lstStyle/>
        <a:p>
          <a:endParaRPr lang="sv-SE"/>
        </a:p>
      </dgm:t>
    </dgm:pt>
    <dgm:pt modelId="{26DDB78D-CB20-4E6F-952A-48A8F3FBC988}" type="pres">
      <dgm:prSet presAssocID="{542FA4C9-5323-4C6F-91CF-44EA64869135}" presName="desTx" presStyleLbl="alignAccFollowNode1" presStyleIdx="1" presStyleCnt="5">
        <dgm:presLayoutVars>
          <dgm:bulletEnabled val="1"/>
        </dgm:presLayoutVars>
      </dgm:prSet>
      <dgm:spPr/>
      <dgm:t>
        <a:bodyPr/>
        <a:lstStyle/>
        <a:p>
          <a:endParaRPr lang="sv-SE"/>
        </a:p>
      </dgm:t>
    </dgm:pt>
    <dgm:pt modelId="{95C092D7-2538-49D5-ACE2-14887EBEFD30}" type="pres">
      <dgm:prSet presAssocID="{8C23C0AC-8F67-4F33-A59E-860F4976DCB1}" presName="space" presStyleCnt="0"/>
      <dgm:spPr/>
    </dgm:pt>
    <dgm:pt modelId="{0DD87D6F-843D-409C-B748-8B95EB16FBAB}" type="pres">
      <dgm:prSet presAssocID="{59978AC4-C6AD-4050-8A96-6FC11329E6EC}" presName="composite" presStyleCnt="0"/>
      <dgm:spPr/>
    </dgm:pt>
    <dgm:pt modelId="{74630DF8-4346-4EB6-9554-4BCEA21E4D0A}" type="pres">
      <dgm:prSet presAssocID="{59978AC4-C6AD-4050-8A96-6FC11329E6EC}" presName="parTx" presStyleLbl="alignNode1" presStyleIdx="2" presStyleCnt="5" custLinFactNeighborX="-85" custLinFactNeighborY="-3158">
        <dgm:presLayoutVars>
          <dgm:chMax val="0"/>
          <dgm:chPref val="0"/>
          <dgm:bulletEnabled val="1"/>
        </dgm:presLayoutVars>
      </dgm:prSet>
      <dgm:spPr/>
      <dgm:t>
        <a:bodyPr/>
        <a:lstStyle/>
        <a:p>
          <a:endParaRPr lang="sv-SE"/>
        </a:p>
      </dgm:t>
    </dgm:pt>
    <dgm:pt modelId="{98AA2BC0-DED4-444B-90C6-B5D87FCDF5B5}" type="pres">
      <dgm:prSet presAssocID="{59978AC4-C6AD-4050-8A96-6FC11329E6EC}" presName="desTx" presStyleLbl="alignAccFollowNode1" presStyleIdx="2" presStyleCnt="5">
        <dgm:presLayoutVars>
          <dgm:bulletEnabled val="1"/>
        </dgm:presLayoutVars>
      </dgm:prSet>
      <dgm:spPr/>
      <dgm:t>
        <a:bodyPr/>
        <a:lstStyle/>
        <a:p>
          <a:endParaRPr lang="sv-SE"/>
        </a:p>
      </dgm:t>
    </dgm:pt>
    <dgm:pt modelId="{8537E1A8-8231-4E1A-84C1-DB5D55B3A628}" type="pres">
      <dgm:prSet presAssocID="{E27339BA-2EAE-466A-B6B1-E72BC9F5C045}" presName="space" presStyleCnt="0"/>
      <dgm:spPr/>
    </dgm:pt>
    <dgm:pt modelId="{B9E7F9E0-27B7-4C8B-B2BB-C57023A668B3}" type="pres">
      <dgm:prSet presAssocID="{8B8A8493-AF4C-47D9-878B-A9DCC77E4359}" presName="composite" presStyleCnt="0"/>
      <dgm:spPr/>
    </dgm:pt>
    <dgm:pt modelId="{7B9F1534-A094-4BDB-A098-FBFAE82113CA}" type="pres">
      <dgm:prSet presAssocID="{8B8A8493-AF4C-47D9-878B-A9DCC77E4359}" presName="parTx" presStyleLbl="alignNode1" presStyleIdx="3" presStyleCnt="5" custLinFactNeighborX="-85" custLinFactNeighborY="-3158">
        <dgm:presLayoutVars>
          <dgm:chMax val="0"/>
          <dgm:chPref val="0"/>
          <dgm:bulletEnabled val="1"/>
        </dgm:presLayoutVars>
      </dgm:prSet>
      <dgm:spPr/>
      <dgm:t>
        <a:bodyPr/>
        <a:lstStyle/>
        <a:p>
          <a:endParaRPr lang="sv-SE"/>
        </a:p>
      </dgm:t>
    </dgm:pt>
    <dgm:pt modelId="{7AE02751-B0FC-49AB-94E2-DE4BB50145B8}" type="pres">
      <dgm:prSet presAssocID="{8B8A8493-AF4C-47D9-878B-A9DCC77E4359}" presName="desTx" presStyleLbl="alignAccFollowNode1" presStyleIdx="3" presStyleCnt="5">
        <dgm:presLayoutVars>
          <dgm:bulletEnabled val="1"/>
        </dgm:presLayoutVars>
      </dgm:prSet>
      <dgm:spPr/>
      <dgm:t>
        <a:bodyPr/>
        <a:lstStyle/>
        <a:p>
          <a:endParaRPr lang="sv-SE"/>
        </a:p>
      </dgm:t>
    </dgm:pt>
    <dgm:pt modelId="{3C021E3A-43C5-4762-9FBB-6D0B3B62E304}" type="pres">
      <dgm:prSet presAssocID="{10F0C036-1E32-47D3-BAB0-850C3DD44CE0}" presName="space" presStyleCnt="0"/>
      <dgm:spPr/>
    </dgm:pt>
    <dgm:pt modelId="{52B4A811-3121-4EF5-80A1-A1F7DC0F21A3}" type="pres">
      <dgm:prSet presAssocID="{BC6E107C-C1AA-4733-9061-D195DE9A2832}" presName="composite" presStyleCnt="0"/>
      <dgm:spPr/>
    </dgm:pt>
    <dgm:pt modelId="{4A4A92E8-FE3E-4610-8E16-DB52B600F8EC}" type="pres">
      <dgm:prSet presAssocID="{BC6E107C-C1AA-4733-9061-D195DE9A2832}" presName="parTx" presStyleLbl="alignNode1" presStyleIdx="4" presStyleCnt="5">
        <dgm:presLayoutVars>
          <dgm:chMax val="0"/>
          <dgm:chPref val="0"/>
          <dgm:bulletEnabled val="1"/>
        </dgm:presLayoutVars>
      </dgm:prSet>
      <dgm:spPr/>
      <dgm:t>
        <a:bodyPr/>
        <a:lstStyle/>
        <a:p>
          <a:endParaRPr lang="sv-SE"/>
        </a:p>
      </dgm:t>
    </dgm:pt>
    <dgm:pt modelId="{DE547CA9-C2DC-43AE-A816-02673CD252A0}" type="pres">
      <dgm:prSet presAssocID="{BC6E107C-C1AA-4733-9061-D195DE9A2832}" presName="desTx" presStyleLbl="alignAccFollowNode1" presStyleIdx="4" presStyleCnt="5" custLinFactNeighborX="211" custLinFactNeighborY="-1006">
        <dgm:presLayoutVars>
          <dgm:bulletEnabled val="1"/>
        </dgm:presLayoutVars>
      </dgm:prSet>
      <dgm:spPr/>
      <dgm:t>
        <a:bodyPr/>
        <a:lstStyle/>
        <a:p>
          <a:endParaRPr lang="sv-SE"/>
        </a:p>
      </dgm:t>
    </dgm:pt>
  </dgm:ptLst>
  <dgm:cxnLst>
    <dgm:cxn modelId="{A3B3ADFB-ACF7-48C6-AAFC-6326D6CF5817}" type="presOf" srcId="{5421A9DC-9035-40C4-82CD-F7F6149388E6}" destId="{98AA2BC0-DED4-444B-90C6-B5D87FCDF5B5}" srcOrd="0" destOrd="2" presId="urn:microsoft.com/office/officeart/2005/8/layout/hList1"/>
    <dgm:cxn modelId="{02863458-B3A2-4A74-9B62-9EEF61D71623}" srcId="{8B8A8493-AF4C-47D9-878B-A9DCC77E4359}" destId="{3B8F7D02-8FDF-4313-B62F-641DA3D0CEDE}" srcOrd="3" destOrd="0" parTransId="{18176059-E7C5-4EC1-B570-5CB386DABCC4}" sibTransId="{498F8602-29CA-4441-9C13-2222386978D5}"/>
    <dgm:cxn modelId="{51A9AC6F-4F18-4C68-A3AE-EE422E2ECE1E}" type="presOf" srcId="{985C057F-8B38-420E-BD14-9FB1C51CAB79}" destId="{26DDB78D-CB20-4E6F-952A-48A8F3FBC988}" srcOrd="0" destOrd="0" presId="urn:microsoft.com/office/officeart/2005/8/layout/hList1"/>
    <dgm:cxn modelId="{C9E1997A-F397-4FCF-9DD8-56B7D4A1B2A9}" srcId="{542FA4C9-5323-4C6F-91CF-44EA64869135}" destId="{15079E0B-C7F0-4C75-9DF3-E539B8F4E3D5}" srcOrd="3" destOrd="0" parTransId="{C0E029C8-01B7-4667-BED2-B87D5B6F7AA7}" sibTransId="{21650739-5758-4C02-BDEF-684A880167C0}"/>
    <dgm:cxn modelId="{8CD3FC55-C37E-49A0-A28D-7E7AB2C93E66}" type="presOf" srcId="{BC6E107C-C1AA-4733-9061-D195DE9A2832}" destId="{4A4A92E8-FE3E-4610-8E16-DB52B600F8EC}" srcOrd="0" destOrd="0" presId="urn:microsoft.com/office/officeart/2005/8/layout/hList1"/>
    <dgm:cxn modelId="{E992D21E-27A4-43F0-8146-A5342D877F2F}" srcId="{59978AC4-C6AD-4050-8A96-6FC11329E6EC}" destId="{61203471-C70A-4539-979F-25C77A4D6253}" srcOrd="0" destOrd="0" parTransId="{DADDA93E-B9E8-4535-A213-7CD3866AF473}" sibTransId="{6512F998-37E4-46E4-AC82-FA8375BDF5EC}"/>
    <dgm:cxn modelId="{924AED56-C15C-4F8D-B129-E0206751978D}" srcId="{BB884634-37CE-4DBD-9C51-93884F8797E9}" destId="{161C6E23-A9BA-4722-9363-3F516FFE3B39}" srcOrd="0" destOrd="0" parTransId="{78A50AD6-E608-444D-8608-445DA29A54F1}" sibTransId="{A0E55AC7-D9F1-4405-B926-4DCD569F7975}"/>
    <dgm:cxn modelId="{32186A4F-3A28-4505-8A74-C1CF758075A7}" srcId="{81708A7B-255A-44F2-84EC-384AD6373D2D}" destId="{BC6E107C-C1AA-4733-9061-D195DE9A2832}" srcOrd="4" destOrd="0" parTransId="{5C21E0B5-3169-46FA-BA52-43512EE00D60}" sibTransId="{2B708A51-70FC-49DC-85D1-2E6957A16A57}"/>
    <dgm:cxn modelId="{D7FC3CB5-F674-4D93-A30D-1EB405B248F6}" srcId="{8B8A8493-AF4C-47D9-878B-A9DCC77E4359}" destId="{05C9BD20-B79E-4EA5-9B80-60BA3814D8BE}" srcOrd="0" destOrd="0" parTransId="{CDF27F2C-1954-4CAA-86CE-5B0F6FB925C8}" sibTransId="{6369AD4B-9FBD-4147-BEFB-DA7D47849A6E}"/>
    <dgm:cxn modelId="{5B8A4177-2AC8-4D04-9DF0-85D78368BC37}" type="presOf" srcId="{F38EBBC7-9F24-4AB1-8E57-EFEC2DBEBE43}" destId="{98AA2BC0-DED4-444B-90C6-B5D87FCDF5B5}" srcOrd="0" destOrd="4" presId="urn:microsoft.com/office/officeart/2005/8/layout/hList1"/>
    <dgm:cxn modelId="{0CC3EA20-79B1-494E-85F8-7F85A55CD832}" type="presOf" srcId="{61203471-C70A-4539-979F-25C77A4D6253}" destId="{98AA2BC0-DED4-444B-90C6-B5D87FCDF5B5}" srcOrd="0" destOrd="0" presId="urn:microsoft.com/office/officeart/2005/8/layout/hList1"/>
    <dgm:cxn modelId="{D8E093A2-5D00-4679-AF54-E224DA64C0DD}" type="presOf" srcId="{81708A7B-255A-44F2-84EC-384AD6373D2D}" destId="{64299A92-B7A6-437D-9CF2-6847F4DF800F}" srcOrd="0" destOrd="0" presId="urn:microsoft.com/office/officeart/2005/8/layout/hList1"/>
    <dgm:cxn modelId="{72CF41D7-FC39-4275-905F-85DB5A8C7275}" type="presOf" srcId="{E8A3A134-AC66-49CB-B65E-80003F380A81}" destId="{7AE02751-B0FC-49AB-94E2-DE4BB50145B8}" srcOrd="0" destOrd="1" presId="urn:microsoft.com/office/officeart/2005/8/layout/hList1"/>
    <dgm:cxn modelId="{9A8D90A3-5B1F-450D-B36B-14AA2CAD6A0E}" type="presOf" srcId="{161C6E23-A9BA-4722-9363-3F516FFE3B39}" destId="{95A61B59-E499-4767-8617-A1051999878E}" srcOrd="0" destOrd="0" presId="urn:microsoft.com/office/officeart/2005/8/layout/hList1"/>
    <dgm:cxn modelId="{A2BC68D7-D4B3-4C7E-A730-364E9A79D87E}" srcId="{542FA4C9-5323-4C6F-91CF-44EA64869135}" destId="{DF5810AB-A61A-4E0D-B1EE-9904D4C5AF3B}" srcOrd="4" destOrd="0" parTransId="{79C89BDC-8E8A-44C2-BB6C-3FBA3B3AB3EE}" sibTransId="{E1C55922-19BD-4023-8D9B-1C7BEA08046F}"/>
    <dgm:cxn modelId="{6A6D696C-585A-40AB-8D56-BA1C3A80FF4B}" type="presOf" srcId="{15079E0B-C7F0-4C75-9DF3-E539B8F4E3D5}" destId="{26DDB78D-CB20-4E6F-952A-48A8F3FBC988}" srcOrd="0" destOrd="3" presId="urn:microsoft.com/office/officeart/2005/8/layout/hList1"/>
    <dgm:cxn modelId="{633B6960-C44D-4209-9093-0565A49F75BF}" srcId="{BC6E107C-C1AA-4733-9061-D195DE9A2832}" destId="{F135496B-9D3F-4A75-B95B-E27DFF46628B}" srcOrd="0" destOrd="0" parTransId="{7B146144-5EBF-49D2-B080-EB5E1CCEB397}" sibTransId="{B8FF28D3-39CD-4C37-B547-CDF95FBCF54E}"/>
    <dgm:cxn modelId="{695ABB6E-FCB2-4D56-B32F-02FA62895630}" srcId="{81708A7B-255A-44F2-84EC-384AD6373D2D}" destId="{59978AC4-C6AD-4050-8A96-6FC11329E6EC}" srcOrd="2" destOrd="0" parTransId="{7504A8C8-DA72-4D2A-85FC-F17C299218D5}" sibTransId="{E27339BA-2EAE-466A-B6B1-E72BC9F5C045}"/>
    <dgm:cxn modelId="{D1D74C71-F449-40D0-9EFA-80B0A38E94D4}" type="presOf" srcId="{BB884634-37CE-4DBD-9C51-93884F8797E9}" destId="{66DFA7B2-5272-41C3-9122-44E8E21D6C85}" srcOrd="0" destOrd="0" presId="urn:microsoft.com/office/officeart/2005/8/layout/hList1"/>
    <dgm:cxn modelId="{70B52D03-9842-461B-8063-F7C91652A080}" type="presOf" srcId="{542FA4C9-5323-4C6F-91CF-44EA64869135}" destId="{6A4170A9-86CE-42A6-8C51-8D7B73BB5620}" srcOrd="0" destOrd="0" presId="urn:microsoft.com/office/officeart/2005/8/layout/hList1"/>
    <dgm:cxn modelId="{E3569550-37D7-481D-A45E-90940327697C}" type="presOf" srcId="{8B8A8493-AF4C-47D9-878B-A9DCC77E4359}" destId="{7B9F1534-A094-4BDB-A098-FBFAE82113CA}" srcOrd="0" destOrd="0" presId="urn:microsoft.com/office/officeart/2005/8/layout/hList1"/>
    <dgm:cxn modelId="{3EF01734-3363-4D27-B4FF-20A6045C38FC}" type="presOf" srcId="{C29EB59A-9A17-4F9A-B0AE-EAD6B62FA32F}" destId="{98AA2BC0-DED4-444B-90C6-B5D87FCDF5B5}" srcOrd="0" destOrd="1" presId="urn:microsoft.com/office/officeart/2005/8/layout/hList1"/>
    <dgm:cxn modelId="{742998CE-4BD2-4B89-8A52-606AFA95F9E1}" type="presOf" srcId="{3B8F7D02-8FDF-4313-B62F-641DA3D0CEDE}" destId="{7AE02751-B0FC-49AB-94E2-DE4BB50145B8}" srcOrd="0" destOrd="3" presId="urn:microsoft.com/office/officeart/2005/8/layout/hList1"/>
    <dgm:cxn modelId="{B37B54E2-792C-4C4B-A60F-125981788122}" srcId="{8B8A8493-AF4C-47D9-878B-A9DCC77E4359}" destId="{0618F2D4-CF26-460B-98E0-2960623A8029}" srcOrd="4" destOrd="0" parTransId="{238D2350-69B9-4002-A9C1-D6E9C838C388}" sibTransId="{4F0E29C4-1784-4757-8DB4-D3F8981A31BA}"/>
    <dgm:cxn modelId="{E3DEE662-F07D-4E53-A8ED-3120D9AF9743}" srcId="{542FA4C9-5323-4C6F-91CF-44EA64869135}" destId="{10F56326-76A7-46EE-819F-566CC5B2990E}" srcOrd="1" destOrd="0" parTransId="{9E566812-D9FE-4FEE-B1FB-9AF142C2B7A6}" sibTransId="{1E7B2ACE-27A1-496B-B436-7C9DE57542C4}"/>
    <dgm:cxn modelId="{407C1E39-CBFB-4523-8A73-F5DB6047BB2C}" srcId="{542FA4C9-5323-4C6F-91CF-44EA64869135}" destId="{6C146001-96C6-47B4-BDC3-7C1340DF6BFB}" srcOrd="2" destOrd="0" parTransId="{EE98CBC9-65DB-4E80-9943-13093A1879F4}" sibTransId="{9A5D22FD-2154-45CE-96BA-510AB369C87E}"/>
    <dgm:cxn modelId="{0F94F71D-386A-47DF-8A76-435787B3DE37}" srcId="{59978AC4-C6AD-4050-8A96-6FC11329E6EC}" destId="{5421A9DC-9035-40C4-82CD-F7F6149388E6}" srcOrd="2" destOrd="0" parTransId="{AA6BE5C5-31B6-4242-B805-4CDDB1588D89}" sibTransId="{104BA41D-F525-4D56-A77A-9A8DC4546016}"/>
    <dgm:cxn modelId="{951B9E8C-DB9E-43CC-B057-36E001B3C92C}" srcId="{542FA4C9-5323-4C6F-91CF-44EA64869135}" destId="{985C057F-8B38-420E-BD14-9FB1C51CAB79}" srcOrd="0" destOrd="0" parTransId="{21E75FD7-0481-44EA-B6F5-9E168296DD81}" sibTransId="{BEDC4ADC-792A-49C4-9471-5FA1003E29C0}"/>
    <dgm:cxn modelId="{1DA7EF91-28A8-47E2-A6EA-AE45EA157BD9}" type="presOf" srcId="{F1F162BE-019B-484D-8731-787685221143}" destId="{98AA2BC0-DED4-444B-90C6-B5D87FCDF5B5}" srcOrd="0" destOrd="3" presId="urn:microsoft.com/office/officeart/2005/8/layout/hList1"/>
    <dgm:cxn modelId="{710E76E3-F4EE-46DC-8DDB-A8EB4E8817B8}" srcId="{59978AC4-C6AD-4050-8A96-6FC11329E6EC}" destId="{F1F162BE-019B-484D-8731-787685221143}" srcOrd="3" destOrd="0" parTransId="{10A9C563-88B4-4D12-849A-1B960FA749FD}" sibTransId="{F3FE7AF2-9592-4D96-A6F9-5DF4281C95DC}"/>
    <dgm:cxn modelId="{7023068C-B2A0-47D6-B4B9-EDED3A3D7A79}" srcId="{8B8A8493-AF4C-47D9-878B-A9DCC77E4359}" destId="{E8A3A134-AC66-49CB-B65E-80003F380A81}" srcOrd="1" destOrd="0" parTransId="{9AD58419-8CCD-4C47-9868-DA5A63AED47A}" sibTransId="{748D0C43-3550-419E-AD89-104C27705D7B}"/>
    <dgm:cxn modelId="{040CD920-FAAD-4756-AEAB-E1BEFBA6F2E7}" type="presOf" srcId="{CB0924FF-7D08-46AD-96E4-A6EE11A56A51}" destId="{7AE02751-B0FC-49AB-94E2-DE4BB50145B8}" srcOrd="0" destOrd="2" presId="urn:microsoft.com/office/officeart/2005/8/layout/hList1"/>
    <dgm:cxn modelId="{33030BE4-373E-4B99-843D-079D9646684D}" srcId="{81708A7B-255A-44F2-84EC-384AD6373D2D}" destId="{542FA4C9-5323-4C6F-91CF-44EA64869135}" srcOrd="1" destOrd="0" parTransId="{E50B5AFD-2989-4204-A392-2C1FD8374248}" sibTransId="{8C23C0AC-8F67-4F33-A59E-860F4976DCB1}"/>
    <dgm:cxn modelId="{ECA71098-B442-4D2E-B92E-1E945563BB4C}" type="presOf" srcId="{DF5810AB-A61A-4E0D-B1EE-9904D4C5AF3B}" destId="{26DDB78D-CB20-4E6F-952A-48A8F3FBC988}" srcOrd="0" destOrd="4" presId="urn:microsoft.com/office/officeart/2005/8/layout/hList1"/>
    <dgm:cxn modelId="{EBCD6235-6C4E-4646-BED7-E7A2F9FDBBEB}" type="presOf" srcId="{05C9BD20-B79E-4EA5-9B80-60BA3814D8BE}" destId="{7AE02751-B0FC-49AB-94E2-DE4BB50145B8}" srcOrd="0" destOrd="0" presId="urn:microsoft.com/office/officeart/2005/8/layout/hList1"/>
    <dgm:cxn modelId="{213A5A3B-AA09-4E2B-B896-9BB7D8A41D5E}" type="presOf" srcId="{59978AC4-C6AD-4050-8A96-6FC11329E6EC}" destId="{74630DF8-4346-4EB6-9554-4BCEA21E4D0A}" srcOrd="0" destOrd="0" presId="urn:microsoft.com/office/officeart/2005/8/layout/hList1"/>
    <dgm:cxn modelId="{96DDF6D4-2D02-4247-91E5-612943FE740D}" type="presOf" srcId="{F135496B-9D3F-4A75-B95B-E27DFF46628B}" destId="{DE547CA9-C2DC-43AE-A816-02673CD252A0}" srcOrd="0" destOrd="0" presId="urn:microsoft.com/office/officeart/2005/8/layout/hList1"/>
    <dgm:cxn modelId="{BB0FEA7B-3C7E-4D16-9924-72FA5993FC46}" srcId="{59978AC4-C6AD-4050-8A96-6FC11329E6EC}" destId="{C29EB59A-9A17-4F9A-B0AE-EAD6B62FA32F}" srcOrd="1" destOrd="0" parTransId="{2B0A88E7-AC1F-4985-B8F7-88C784777648}" sibTransId="{70B634FB-6A46-4128-BD2E-1B0417B53882}"/>
    <dgm:cxn modelId="{AC8C348C-7C26-47F6-8559-F6C1A345CDED}" type="presOf" srcId="{0618F2D4-CF26-460B-98E0-2960623A8029}" destId="{7AE02751-B0FC-49AB-94E2-DE4BB50145B8}" srcOrd="0" destOrd="4" presId="urn:microsoft.com/office/officeart/2005/8/layout/hList1"/>
    <dgm:cxn modelId="{399D6AF9-F841-48F9-A304-BAE1AF4D45F4}" type="presOf" srcId="{6C146001-96C6-47B4-BDC3-7C1340DF6BFB}" destId="{26DDB78D-CB20-4E6F-952A-48A8F3FBC988}" srcOrd="0" destOrd="2" presId="urn:microsoft.com/office/officeart/2005/8/layout/hList1"/>
    <dgm:cxn modelId="{0B98FADC-6977-4F55-ADD4-B9DC498318E6}" srcId="{81708A7B-255A-44F2-84EC-384AD6373D2D}" destId="{BB884634-37CE-4DBD-9C51-93884F8797E9}" srcOrd="0" destOrd="0" parTransId="{56258FC6-1349-4E46-9345-93B63587BD69}" sibTransId="{A1D97A93-9AA8-4408-A769-9FCD6448CA7C}"/>
    <dgm:cxn modelId="{C47DE2BE-5F08-4D35-BAF9-CF623FEC0B64}" srcId="{59978AC4-C6AD-4050-8A96-6FC11329E6EC}" destId="{F38EBBC7-9F24-4AB1-8E57-EFEC2DBEBE43}" srcOrd="4" destOrd="0" parTransId="{06289E70-5FA9-4445-9CD5-29C6C6945A24}" sibTransId="{F3363035-C36A-431B-AFB6-0D09A44BE6EA}"/>
    <dgm:cxn modelId="{ED4B047C-D118-4D40-A5E3-813A42F5B776}" srcId="{8B8A8493-AF4C-47D9-878B-A9DCC77E4359}" destId="{CB0924FF-7D08-46AD-96E4-A6EE11A56A51}" srcOrd="2" destOrd="0" parTransId="{24EE2AFD-3F25-4942-BC35-55A8A60C5D08}" sibTransId="{EEF51951-86D2-4D6D-A652-6EF5A3B26456}"/>
    <dgm:cxn modelId="{93E370F6-F650-4EF6-88F4-64EC13BBACFA}" srcId="{81708A7B-255A-44F2-84EC-384AD6373D2D}" destId="{8B8A8493-AF4C-47D9-878B-A9DCC77E4359}" srcOrd="3" destOrd="0" parTransId="{A30D2B32-F22D-49ED-929E-5A4435522757}" sibTransId="{10F0C036-1E32-47D3-BAB0-850C3DD44CE0}"/>
    <dgm:cxn modelId="{DF61D886-FBDC-48A4-9453-C1F82B54414B}" type="presOf" srcId="{10F56326-76A7-46EE-819F-566CC5B2990E}" destId="{26DDB78D-CB20-4E6F-952A-48A8F3FBC988}" srcOrd="0" destOrd="1" presId="urn:microsoft.com/office/officeart/2005/8/layout/hList1"/>
    <dgm:cxn modelId="{7C768029-9F34-4C98-BB1D-27D90629872E}" type="presParOf" srcId="{64299A92-B7A6-437D-9CF2-6847F4DF800F}" destId="{2A6799D9-C2E8-4398-92AD-A30277DD9817}" srcOrd="0" destOrd="0" presId="urn:microsoft.com/office/officeart/2005/8/layout/hList1"/>
    <dgm:cxn modelId="{87A0EAFE-2446-4A12-9C65-AF927AD9B7C2}" type="presParOf" srcId="{2A6799D9-C2E8-4398-92AD-A30277DD9817}" destId="{66DFA7B2-5272-41C3-9122-44E8E21D6C85}" srcOrd="0" destOrd="0" presId="urn:microsoft.com/office/officeart/2005/8/layout/hList1"/>
    <dgm:cxn modelId="{457605CB-2A1B-4F7C-8FA6-240BE7437BAE}" type="presParOf" srcId="{2A6799D9-C2E8-4398-92AD-A30277DD9817}" destId="{95A61B59-E499-4767-8617-A1051999878E}" srcOrd="1" destOrd="0" presId="urn:microsoft.com/office/officeart/2005/8/layout/hList1"/>
    <dgm:cxn modelId="{C42C7A2A-8BDB-4BD4-98AC-8F18B3C35AC9}" type="presParOf" srcId="{64299A92-B7A6-437D-9CF2-6847F4DF800F}" destId="{56942285-69A7-4622-802F-D8B76201D6B4}" srcOrd="1" destOrd="0" presId="urn:microsoft.com/office/officeart/2005/8/layout/hList1"/>
    <dgm:cxn modelId="{334584D7-6C4B-4071-8983-C03742A33282}" type="presParOf" srcId="{64299A92-B7A6-437D-9CF2-6847F4DF800F}" destId="{BA8CD160-F904-4164-BCBE-9159E4B8EE85}" srcOrd="2" destOrd="0" presId="urn:microsoft.com/office/officeart/2005/8/layout/hList1"/>
    <dgm:cxn modelId="{14DED2EE-95ED-418B-8169-55275A760010}" type="presParOf" srcId="{BA8CD160-F904-4164-BCBE-9159E4B8EE85}" destId="{6A4170A9-86CE-42A6-8C51-8D7B73BB5620}" srcOrd="0" destOrd="0" presId="urn:microsoft.com/office/officeart/2005/8/layout/hList1"/>
    <dgm:cxn modelId="{E37F0607-7E80-4CF1-83B4-9BC35F81C675}" type="presParOf" srcId="{BA8CD160-F904-4164-BCBE-9159E4B8EE85}" destId="{26DDB78D-CB20-4E6F-952A-48A8F3FBC988}" srcOrd="1" destOrd="0" presId="urn:microsoft.com/office/officeart/2005/8/layout/hList1"/>
    <dgm:cxn modelId="{DAF7F85C-AA7A-4C5C-B053-0C4287776791}" type="presParOf" srcId="{64299A92-B7A6-437D-9CF2-6847F4DF800F}" destId="{95C092D7-2538-49D5-ACE2-14887EBEFD30}" srcOrd="3" destOrd="0" presId="urn:microsoft.com/office/officeart/2005/8/layout/hList1"/>
    <dgm:cxn modelId="{3A23147F-C734-4DD5-9EF2-CB117A8E8E97}" type="presParOf" srcId="{64299A92-B7A6-437D-9CF2-6847F4DF800F}" destId="{0DD87D6F-843D-409C-B748-8B95EB16FBAB}" srcOrd="4" destOrd="0" presId="urn:microsoft.com/office/officeart/2005/8/layout/hList1"/>
    <dgm:cxn modelId="{E3DABE1A-ADB2-47FE-881A-3262DD889A6D}" type="presParOf" srcId="{0DD87D6F-843D-409C-B748-8B95EB16FBAB}" destId="{74630DF8-4346-4EB6-9554-4BCEA21E4D0A}" srcOrd="0" destOrd="0" presId="urn:microsoft.com/office/officeart/2005/8/layout/hList1"/>
    <dgm:cxn modelId="{BC9683DB-56AE-4DD6-884D-7FE0CB130801}" type="presParOf" srcId="{0DD87D6F-843D-409C-B748-8B95EB16FBAB}" destId="{98AA2BC0-DED4-444B-90C6-B5D87FCDF5B5}" srcOrd="1" destOrd="0" presId="urn:microsoft.com/office/officeart/2005/8/layout/hList1"/>
    <dgm:cxn modelId="{6A1617E8-149D-4A38-AE9F-1588C227F9D6}" type="presParOf" srcId="{64299A92-B7A6-437D-9CF2-6847F4DF800F}" destId="{8537E1A8-8231-4E1A-84C1-DB5D55B3A628}" srcOrd="5" destOrd="0" presId="urn:microsoft.com/office/officeart/2005/8/layout/hList1"/>
    <dgm:cxn modelId="{BFA4AA3D-C374-4AEC-A5C7-8F80132B7E77}" type="presParOf" srcId="{64299A92-B7A6-437D-9CF2-6847F4DF800F}" destId="{B9E7F9E0-27B7-4C8B-B2BB-C57023A668B3}" srcOrd="6" destOrd="0" presId="urn:microsoft.com/office/officeart/2005/8/layout/hList1"/>
    <dgm:cxn modelId="{A68E8553-7BC0-45A4-809B-E3497F8F109C}" type="presParOf" srcId="{B9E7F9E0-27B7-4C8B-B2BB-C57023A668B3}" destId="{7B9F1534-A094-4BDB-A098-FBFAE82113CA}" srcOrd="0" destOrd="0" presId="urn:microsoft.com/office/officeart/2005/8/layout/hList1"/>
    <dgm:cxn modelId="{F05DD787-145D-4465-ADE3-47BB50C837AD}" type="presParOf" srcId="{B9E7F9E0-27B7-4C8B-B2BB-C57023A668B3}" destId="{7AE02751-B0FC-49AB-94E2-DE4BB50145B8}" srcOrd="1" destOrd="0" presId="urn:microsoft.com/office/officeart/2005/8/layout/hList1"/>
    <dgm:cxn modelId="{9E6D356E-5DBF-453E-B04F-9B263D5D23A7}" type="presParOf" srcId="{64299A92-B7A6-437D-9CF2-6847F4DF800F}" destId="{3C021E3A-43C5-4762-9FBB-6D0B3B62E304}" srcOrd="7" destOrd="0" presId="urn:microsoft.com/office/officeart/2005/8/layout/hList1"/>
    <dgm:cxn modelId="{A6E88F79-C31C-4299-A51E-73882F31B9C8}" type="presParOf" srcId="{64299A92-B7A6-437D-9CF2-6847F4DF800F}" destId="{52B4A811-3121-4EF5-80A1-A1F7DC0F21A3}" srcOrd="8" destOrd="0" presId="urn:microsoft.com/office/officeart/2005/8/layout/hList1"/>
    <dgm:cxn modelId="{827DDA5B-10F8-4B5A-B696-D13269369FC6}" type="presParOf" srcId="{52B4A811-3121-4EF5-80A1-A1F7DC0F21A3}" destId="{4A4A92E8-FE3E-4610-8E16-DB52B600F8EC}" srcOrd="0" destOrd="0" presId="urn:microsoft.com/office/officeart/2005/8/layout/hList1"/>
    <dgm:cxn modelId="{74B1EFD6-043A-4A38-AA6C-E9BC3F840F3C}" type="presParOf" srcId="{52B4A811-3121-4EF5-80A1-A1F7DC0F21A3}" destId="{DE547CA9-C2DC-43AE-A816-02673CD252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FF1E57-1F5E-4AC3-9CE7-62106F51589A}" type="doc">
      <dgm:prSet loTypeId="urn:microsoft.com/office/officeart/2005/8/layout/hProcess9" loCatId="process" qsTypeId="urn:microsoft.com/office/officeart/2005/8/quickstyle/simple1" qsCatId="simple" csTypeId="urn:microsoft.com/office/officeart/2005/8/colors/accent1_2" csCatId="accent1" phldr="1"/>
      <dgm:spPr/>
    </dgm:pt>
    <dgm:pt modelId="{8017D92B-EF7A-4ADE-94B7-FE12C08C4468}">
      <dgm:prSet phldrT="[Text]" custT="1"/>
      <dgm:spPr>
        <a:solidFill>
          <a:srgbClr val="DB4B32"/>
        </a:solidFill>
        <a:ln>
          <a:noFill/>
        </a:ln>
      </dgm:spPr>
      <dgm:t>
        <a:bodyPr/>
        <a:lstStyle/>
        <a:p>
          <a:r>
            <a:rPr lang="sv-SE" sz="2400" b="1" dirty="0" smtClean="0">
              <a:solidFill>
                <a:schemeClr val="tx1"/>
              </a:solidFill>
            </a:rPr>
            <a:t>Upptäcka</a:t>
          </a:r>
          <a:endParaRPr lang="sv-SE" sz="2400" b="1" dirty="0">
            <a:solidFill>
              <a:schemeClr val="tx1"/>
            </a:solidFill>
          </a:endParaRPr>
        </a:p>
      </dgm:t>
    </dgm:pt>
    <dgm:pt modelId="{B5C2CF8F-3B78-4113-998B-939F7FDEFDE3}" type="parTrans" cxnId="{A22651FC-C9B8-44DF-8DB5-21C05E5ECE15}">
      <dgm:prSet/>
      <dgm:spPr/>
      <dgm:t>
        <a:bodyPr/>
        <a:lstStyle/>
        <a:p>
          <a:endParaRPr lang="sv-SE"/>
        </a:p>
      </dgm:t>
    </dgm:pt>
    <dgm:pt modelId="{BB9CC557-26C0-43BB-A328-CF2154616B40}" type="sibTrans" cxnId="{A22651FC-C9B8-44DF-8DB5-21C05E5ECE15}">
      <dgm:prSet/>
      <dgm:spPr/>
      <dgm:t>
        <a:bodyPr/>
        <a:lstStyle/>
        <a:p>
          <a:endParaRPr lang="sv-SE"/>
        </a:p>
      </dgm:t>
    </dgm:pt>
    <dgm:pt modelId="{D5672AF5-4596-49BC-A8BC-734610527291}">
      <dgm:prSet phldrT="[Text]" custT="1"/>
      <dgm:spPr>
        <a:solidFill>
          <a:srgbClr val="DB4B32"/>
        </a:solidFill>
        <a:ln>
          <a:noFill/>
        </a:ln>
      </dgm:spPr>
      <dgm:t>
        <a:bodyPr/>
        <a:lstStyle/>
        <a:p>
          <a:r>
            <a:rPr lang="sv-SE" sz="2400" b="1" dirty="0" smtClean="0">
              <a:solidFill>
                <a:schemeClr val="tx1"/>
              </a:solidFill>
            </a:rPr>
            <a:t>Hantera </a:t>
          </a:r>
          <a:endParaRPr lang="sv-SE" sz="2400" b="1" dirty="0">
            <a:solidFill>
              <a:schemeClr val="tx1"/>
            </a:solidFill>
          </a:endParaRPr>
        </a:p>
      </dgm:t>
    </dgm:pt>
    <dgm:pt modelId="{C9EBE2B6-92AD-4C74-A6A2-95CCA97747F4}" type="parTrans" cxnId="{A91C6B3D-08C7-4414-8A59-5794098E37A1}">
      <dgm:prSet/>
      <dgm:spPr/>
      <dgm:t>
        <a:bodyPr/>
        <a:lstStyle/>
        <a:p>
          <a:endParaRPr lang="sv-SE"/>
        </a:p>
      </dgm:t>
    </dgm:pt>
    <dgm:pt modelId="{BCD9FF82-4D9E-45C0-881E-389DC3F2D26A}" type="sibTrans" cxnId="{A91C6B3D-08C7-4414-8A59-5794098E37A1}">
      <dgm:prSet/>
      <dgm:spPr/>
      <dgm:t>
        <a:bodyPr/>
        <a:lstStyle/>
        <a:p>
          <a:endParaRPr lang="sv-SE"/>
        </a:p>
      </dgm:t>
    </dgm:pt>
    <dgm:pt modelId="{6ADF5EFC-8BE8-47F9-9DD9-5DF1A2ACD5DC}">
      <dgm:prSet phldrT="[Text]" custT="1"/>
      <dgm:spPr>
        <a:solidFill>
          <a:srgbClr val="DB4B32"/>
        </a:solidFill>
        <a:ln>
          <a:noFill/>
        </a:ln>
      </dgm:spPr>
      <dgm:t>
        <a:bodyPr/>
        <a:lstStyle/>
        <a:p>
          <a:r>
            <a:rPr lang="sv-SE" sz="2400" b="1" dirty="0" smtClean="0">
              <a:solidFill>
                <a:schemeClr val="tx1"/>
              </a:solidFill>
            </a:rPr>
            <a:t>Utreda </a:t>
          </a:r>
          <a:endParaRPr lang="sv-SE" sz="2400" b="1" dirty="0">
            <a:solidFill>
              <a:schemeClr val="tx1"/>
            </a:solidFill>
          </a:endParaRPr>
        </a:p>
      </dgm:t>
    </dgm:pt>
    <dgm:pt modelId="{C7C01D4E-C17F-41CA-BB04-E97CF02D0852}" type="parTrans" cxnId="{10865F1D-075C-4A36-A39D-93FA091A464C}">
      <dgm:prSet/>
      <dgm:spPr/>
      <dgm:t>
        <a:bodyPr/>
        <a:lstStyle/>
        <a:p>
          <a:endParaRPr lang="sv-SE"/>
        </a:p>
      </dgm:t>
    </dgm:pt>
    <dgm:pt modelId="{0F0FE972-6948-455A-94AF-1BEC108BD46C}" type="sibTrans" cxnId="{10865F1D-075C-4A36-A39D-93FA091A464C}">
      <dgm:prSet/>
      <dgm:spPr/>
      <dgm:t>
        <a:bodyPr/>
        <a:lstStyle/>
        <a:p>
          <a:endParaRPr lang="sv-SE"/>
        </a:p>
      </dgm:t>
    </dgm:pt>
    <dgm:pt modelId="{FE85F141-70FD-4B4F-9A40-99D1B9DEA1B7}">
      <dgm:prSet phldrT="[Text]" custT="1"/>
      <dgm:spPr>
        <a:solidFill>
          <a:srgbClr val="DB4B32"/>
        </a:solidFill>
        <a:ln>
          <a:noFill/>
        </a:ln>
      </dgm:spPr>
      <dgm:t>
        <a:bodyPr/>
        <a:lstStyle/>
        <a:p>
          <a:r>
            <a:rPr lang="sv-SE" sz="2400" b="1" dirty="0" smtClean="0">
              <a:solidFill>
                <a:schemeClr val="tx1"/>
              </a:solidFill>
            </a:rPr>
            <a:t>Förbättra</a:t>
          </a:r>
          <a:endParaRPr lang="sv-SE" sz="2400" b="1" dirty="0">
            <a:solidFill>
              <a:schemeClr val="tx1"/>
            </a:solidFill>
          </a:endParaRPr>
        </a:p>
      </dgm:t>
    </dgm:pt>
    <dgm:pt modelId="{671AC5AD-9D20-46B3-AE6C-61A667748BE7}" type="parTrans" cxnId="{6444D4F2-FD62-43CC-BE81-2DB8732F2714}">
      <dgm:prSet/>
      <dgm:spPr/>
      <dgm:t>
        <a:bodyPr/>
        <a:lstStyle/>
        <a:p>
          <a:endParaRPr lang="sv-SE"/>
        </a:p>
      </dgm:t>
    </dgm:pt>
    <dgm:pt modelId="{3690B857-0978-4A20-9C1B-CB561998A6D9}" type="sibTrans" cxnId="{6444D4F2-FD62-43CC-BE81-2DB8732F2714}">
      <dgm:prSet/>
      <dgm:spPr/>
      <dgm:t>
        <a:bodyPr/>
        <a:lstStyle/>
        <a:p>
          <a:endParaRPr lang="sv-SE"/>
        </a:p>
      </dgm:t>
    </dgm:pt>
    <dgm:pt modelId="{1D89E78E-82EB-4DA4-84D8-92DDDA16374C}" type="pres">
      <dgm:prSet presAssocID="{C0FF1E57-1F5E-4AC3-9CE7-62106F51589A}" presName="CompostProcess" presStyleCnt="0">
        <dgm:presLayoutVars>
          <dgm:dir/>
          <dgm:resizeHandles val="exact"/>
        </dgm:presLayoutVars>
      </dgm:prSet>
      <dgm:spPr/>
    </dgm:pt>
    <dgm:pt modelId="{D43DE0C6-9CA6-46FC-8CC2-7440240BEC61}" type="pres">
      <dgm:prSet presAssocID="{C0FF1E57-1F5E-4AC3-9CE7-62106F51589A}" presName="arrow" presStyleLbl="bgShp" presStyleIdx="0" presStyleCnt="1" custScaleX="117647"/>
      <dgm:spPr>
        <a:solidFill>
          <a:srgbClr val="F0AB92"/>
        </a:solidFill>
      </dgm:spPr>
    </dgm:pt>
    <dgm:pt modelId="{3FC993E8-07FD-4C19-9CF2-DCE979513A4E}" type="pres">
      <dgm:prSet presAssocID="{C0FF1E57-1F5E-4AC3-9CE7-62106F51589A}" presName="linearProcess" presStyleCnt="0"/>
      <dgm:spPr/>
    </dgm:pt>
    <dgm:pt modelId="{44307ABE-ABE7-48C5-972C-EF60EB28F014}" type="pres">
      <dgm:prSet presAssocID="{8017D92B-EF7A-4ADE-94B7-FE12C08C4468}" presName="textNode" presStyleLbl="node1" presStyleIdx="0" presStyleCnt="4" custLinFactNeighborY="-3846">
        <dgm:presLayoutVars>
          <dgm:bulletEnabled val="1"/>
        </dgm:presLayoutVars>
      </dgm:prSet>
      <dgm:spPr/>
      <dgm:t>
        <a:bodyPr/>
        <a:lstStyle/>
        <a:p>
          <a:endParaRPr lang="sv-SE"/>
        </a:p>
      </dgm:t>
    </dgm:pt>
    <dgm:pt modelId="{811B42C0-DB94-426E-8D53-675653E7E5D2}" type="pres">
      <dgm:prSet presAssocID="{BB9CC557-26C0-43BB-A328-CF2154616B40}" presName="sibTrans" presStyleCnt="0"/>
      <dgm:spPr/>
    </dgm:pt>
    <dgm:pt modelId="{DE04544E-4F6F-460E-B97E-F3C9D15D4A40}" type="pres">
      <dgm:prSet presAssocID="{D5672AF5-4596-49BC-A8BC-734610527291}" presName="textNode" presStyleLbl="node1" presStyleIdx="1" presStyleCnt="4" custLinFactNeighborY="-3846">
        <dgm:presLayoutVars>
          <dgm:bulletEnabled val="1"/>
        </dgm:presLayoutVars>
      </dgm:prSet>
      <dgm:spPr/>
      <dgm:t>
        <a:bodyPr/>
        <a:lstStyle/>
        <a:p>
          <a:endParaRPr lang="sv-SE"/>
        </a:p>
      </dgm:t>
    </dgm:pt>
    <dgm:pt modelId="{333BCE20-4543-45E9-9AAD-58D74882DC0F}" type="pres">
      <dgm:prSet presAssocID="{BCD9FF82-4D9E-45C0-881E-389DC3F2D26A}" presName="sibTrans" presStyleCnt="0"/>
      <dgm:spPr/>
    </dgm:pt>
    <dgm:pt modelId="{B82341B5-F69A-44CC-AFC6-7D83D0C48973}" type="pres">
      <dgm:prSet presAssocID="{6ADF5EFC-8BE8-47F9-9DD9-5DF1A2ACD5DC}" presName="textNode" presStyleLbl="node1" presStyleIdx="2" presStyleCnt="4" custLinFactNeighborY="-1923">
        <dgm:presLayoutVars>
          <dgm:bulletEnabled val="1"/>
        </dgm:presLayoutVars>
      </dgm:prSet>
      <dgm:spPr/>
      <dgm:t>
        <a:bodyPr/>
        <a:lstStyle/>
        <a:p>
          <a:endParaRPr lang="sv-SE"/>
        </a:p>
      </dgm:t>
    </dgm:pt>
    <dgm:pt modelId="{880E76A2-A2CC-41BF-957C-195838255469}" type="pres">
      <dgm:prSet presAssocID="{0F0FE972-6948-455A-94AF-1BEC108BD46C}" presName="sibTrans" presStyleCnt="0"/>
      <dgm:spPr/>
    </dgm:pt>
    <dgm:pt modelId="{0DA64814-7586-49AE-BCDD-67CE3BF376C5}" type="pres">
      <dgm:prSet presAssocID="{FE85F141-70FD-4B4F-9A40-99D1B9DEA1B7}" presName="textNode" presStyleLbl="node1" presStyleIdx="3" presStyleCnt="4" custLinFactNeighborY="-1923">
        <dgm:presLayoutVars>
          <dgm:bulletEnabled val="1"/>
        </dgm:presLayoutVars>
      </dgm:prSet>
      <dgm:spPr/>
      <dgm:t>
        <a:bodyPr/>
        <a:lstStyle/>
        <a:p>
          <a:endParaRPr lang="sv-SE"/>
        </a:p>
      </dgm:t>
    </dgm:pt>
  </dgm:ptLst>
  <dgm:cxnLst>
    <dgm:cxn modelId="{10865F1D-075C-4A36-A39D-93FA091A464C}" srcId="{C0FF1E57-1F5E-4AC3-9CE7-62106F51589A}" destId="{6ADF5EFC-8BE8-47F9-9DD9-5DF1A2ACD5DC}" srcOrd="2" destOrd="0" parTransId="{C7C01D4E-C17F-41CA-BB04-E97CF02D0852}" sibTransId="{0F0FE972-6948-455A-94AF-1BEC108BD46C}"/>
    <dgm:cxn modelId="{F63BE626-0F90-4A89-99D8-32048AFCF7E4}" type="presOf" srcId="{C0FF1E57-1F5E-4AC3-9CE7-62106F51589A}" destId="{1D89E78E-82EB-4DA4-84D8-92DDDA16374C}" srcOrd="0" destOrd="0" presId="urn:microsoft.com/office/officeart/2005/8/layout/hProcess9"/>
    <dgm:cxn modelId="{A22651FC-C9B8-44DF-8DB5-21C05E5ECE15}" srcId="{C0FF1E57-1F5E-4AC3-9CE7-62106F51589A}" destId="{8017D92B-EF7A-4ADE-94B7-FE12C08C4468}" srcOrd="0" destOrd="0" parTransId="{B5C2CF8F-3B78-4113-998B-939F7FDEFDE3}" sibTransId="{BB9CC557-26C0-43BB-A328-CF2154616B40}"/>
    <dgm:cxn modelId="{DFEDB62B-A81E-449E-845E-42C7EA32AEBC}" type="presOf" srcId="{6ADF5EFC-8BE8-47F9-9DD9-5DF1A2ACD5DC}" destId="{B82341B5-F69A-44CC-AFC6-7D83D0C48973}" srcOrd="0" destOrd="0" presId="urn:microsoft.com/office/officeart/2005/8/layout/hProcess9"/>
    <dgm:cxn modelId="{A9565E8A-FAEB-44E2-BD94-E34B1C837183}" type="presOf" srcId="{8017D92B-EF7A-4ADE-94B7-FE12C08C4468}" destId="{44307ABE-ABE7-48C5-972C-EF60EB28F014}" srcOrd="0" destOrd="0" presId="urn:microsoft.com/office/officeart/2005/8/layout/hProcess9"/>
    <dgm:cxn modelId="{A91C6B3D-08C7-4414-8A59-5794098E37A1}" srcId="{C0FF1E57-1F5E-4AC3-9CE7-62106F51589A}" destId="{D5672AF5-4596-49BC-A8BC-734610527291}" srcOrd="1" destOrd="0" parTransId="{C9EBE2B6-92AD-4C74-A6A2-95CCA97747F4}" sibTransId="{BCD9FF82-4D9E-45C0-881E-389DC3F2D26A}"/>
    <dgm:cxn modelId="{DFF50476-3920-4D72-96F6-2F6B8B0803A4}" type="presOf" srcId="{FE85F141-70FD-4B4F-9A40-99D1B9DEA1B7}" destId="{0DA64814-7586-49AE-BCDD-67CE3BF376C5}" srcOrd="0" destOrd="0" presId="urn:microsoft.com/office/officeart/2005/8/layout/hProcess9"/>
    <dgm:cxn modelId="{6444D4F2-FD62-43CC-BE81-2DB8732F2714}" srcId="{C0FF1E57-1F5E-4AC3-9CE7-62106F51589A}" destId="{FE85F141-70FD-4B4F-9A40-99D1B9DEA1B7}" srcOrd="3" destOrd="0" parTransId="{671AC5AD-9D20-46B3-AE6C-61A667748BE7}" sibTransId="{3690B857-0978-4A20-9C1B-CB561998A6D9}"/>
    <dgm:cxn modelId="{A9E83AD2-1415-4213-A444-5A27E6B8379E}" type="presOf" srcId="{D5672AF5-4596-49BC-A8BC-734610527291}" destId="{DE04544E-4F6F-460E-B97E-F3C9D15D4A40}" srcOrd="0" destOrd="0" presId="urn:microsoft.com/office/officeart/2005/8/layout/hProcess9"/>
    <dgm:cxn modelId="{80A50612-E121-4398-842E-30D0D7D92D69}" type="presParOf" srcId="{1D89E78E-82EB-4DA4-84D8-92DDDA16374C}" destId="{D43DE0C6-9CA6-46FC-8CC2-7440240BEC61}" srcOrd="0" destOrd="0" presId="urn:microsoft.com/office/officeart/2005/8/layout/hProcess9"/>
    <dgm:cxn modelId="{00A48F27-64AB-481E-A8DF-FC9A2EA102E7}" type="presParOf" srcId="{1D89E78E-82EB-4DA4-84D8-92DDDA16374C}" destId="{3FC993E8-07FD-4C19-9CF2-DCE979513A4E}" srcOrd="1" destOrd="0" presId="urn:microsoft.com/office/officeart/2005/8/layout/hProcess9"/>
    <dgm:cxn modelId="{2E0300B3-05B8-4990-A3F0-F89900826119}" type="presParOf" srcId="{3FC993E8-07FD-4C19-9CF2-DCE979513A4E}" destId="{44307ABE-ABE7-48C5-972C-EF60EB28F014}" srcOrd="0" destOrd="0" presId="urn:microsoft.com/office/officeart/2005/8/layout/hProcess9"/>
    <dgm:cxn modelId="{E02F04F0-E3B0-4CE1-894C-96BB6419FEA2}" type="presParOf" srcId="{3FC993E8-07FD-4C19-9CF2-DCE979513A4E}" destId="{811B42C0-DB94-426E-8D53-675653E7E5D2}" srcOrd="1" destOrd="0" presId="urn:microsoft.com/office/officeart/2005/8/layout/hProcess9"/>
    <dgm:cxn modelId="{C20EE047-4394-4825-A4D2-C7B5A62B71F0}" type="presParOf" srcId="{3FC993E8-07FD-4C19-9CF2-DCE979513A4E}" destId="{DE04544E-4F6F-460E-B97E-F3C9D15D4A40}" srcOrd="2" destOrd="0" presId="urn:microsoft.com/office/officeart/2005/8/layout/hProcess9"/>
    <dgm:cxn modelId="{BE72DC67-55B2-4928-B7CF-F523BE3DEFAB}" type="presParOf" srcId="{3FC993E8-07FD-4C19-9CF2-DCE979513A4E}" destId="{333BCE20-4543-45E9-9AAD-58D74882DC0F}" srcOrd="3" destOrd="0" presId="urn:microsoft.com/office/officeart/2005/8/layout/hProcess9"/>
    <dgm:cxn modelId="{96B0642F-848C-4750-AA49-C97DC767B88B}" type="presParOf" srcId="{3FC993E8-07FD-4C19-9CF2-DCE979513A4E}" destId="{B82341B5-F69A-44CC-AFC6-7D83D0C48973}" srcOrd="4" destOrd="0" presId="urn:microsoft.com/office/officeart/2005/8/layout/hProcess9"/>
    <dgm:cxn modelId="{9E9B5027-DE4A-4677-AC8C-E6DC8594C30F}" type="presParOf" srcId="{3FC993E8-07FD-4C19-9CF2-DCE979513A4E}" destId="{880E76A2-A2CC-41BF-957C-195838255469}" srcOrd="5" destOrd="0" presId="urn:microsoft.com/office/officeart/2005/8/layout/hProcess9"/>
    <dgm:cxn modelId="{D7C0C3F7-A43A-4E33-9EA5-C79FF0456AE5}" type="presParOf" srcId="{3FC993E8-07FD-4C19-9CF2-DCE979513A4E}" destId="{0DA64814-7586-49AE-BCDD-67CE3BF376C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FB4F4-4277-43D5-8388-C7AFFF1C9B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D082C913-A327-4433-9775-75B127932443}">
      <dgm:prSet phldrT="[Text]"/>
      <dgm:spPr>
        <a:solidFill>
          <a:srgbClr val="DB4B32"/>
        </a:solidFill>
      </dgm:spPr>
      <dgm:t>
        <a:bodyPr/>
        <a:lstStyle/>
        <a:p>
          <a:r>
            <a:rPr lang="sv-SE" b="1" dirty="0">
              <a:solidFill>
                <a:schemeClr val="tx1"/>
              </a:solidFill>
            </a:rPr>
            <a:t>Upptäcka</a:t>
          </a:r>
        </a:p>
      </dgm:t>
    </dgm:pt>
    <dgm:pt modelId="{85564974-0785-4A18-A756-998AE87F9177}" type="parTrans" cxnId="{B0F8BFFA-DF7C-425C-99BF-6F149905EEB1}">
      <dgm:prSet/>
      <dgm:spPr/>
      <dgm:t>
        <a:bodyPr/>
        <a:lstStyle/>
        <a:p>
          <a:endParaRPr lang="sv-SE"/>
        </a:p>
      </dgm:t>
    </dgm:pt>
    <dgm:pt modelId="{125CAE28-3124-4D0B-9672-720345EF5E73}" type="sibTrans" cxnId="{B0F8BFFA-DF7C-425C-99BF-6F149905EEB1}">
      <dgm:prSet/>
      <dgm:spPr/>
      <dgm:t>
        <a:bodyPr/>
        <a:lstStyle/>
        <a:p>
          <a:endParaRPr lang="sv-SE"/>
        </a:p>
      </dgm:t>
    </dgm:pt>
    <dgm:pt modelId="{77FD226F-EA97-4E22-A48D-1546046C6E30}">
      <dgm:prSet phldrT="[Text]"/>
      <dgm:spPr>
        <a:solidFill>
          <a:srgbClr val="DB4B32"/>
        </a:solidFill>
      </dgm:spPr>
      <dgm:t>
        <a:bodyPr/>
        <a:lstStyle/>
        <a:p>
          <a:r>
            <a:rPr lang="sv-SE" b="1" dirty="0">
              <a:solidFill>
                <a:schemeClr val="tx1"/>
              </a:solidFill>
            </a:rPr>
            <a:t>Hantera</a:t>
          </a:r>
        </a:p>
      </dgm:t>
    </dgm:pt>
    <dgm:pt modelId="{59A9172F-616B-46F4-8780-B88A0A59F0D4}" type="parTrans" cxnId="{C853A5A4-A130-42B9-90D1-9D17D437A03F}">
      <dgm:prSet/>
      <dgm:spPr/>
      <dgm:t>
        <a:bodyPr/>
        <a:lstStyle/>
        <a:p>
          <a:endParaRPr lang="sv-SE"/>
        </a:p>
      </dgm:t>
    </dgm:pt>
    <dgm:pt modelId="{6272A1B3-8CC7-4826-890D-1552BAE8DACA}" type="sibTrans" cxnId="{C853A5A4-A130-42B9-90D1-9D17D437A03F}">
      <dgm:prSet/>
      <dgm:spPr/>
      <dgm:t>
        <a:bodyPr/>
        <a:lstStyle/>
        <a:p>
          <a:endParaRPr lang="sv-SE"/>
        </a:p>
      </dgm:t>
    </dgm:pt>
    <dgm:pt modelId="{03CA6C88-F090-484C-AF2B-2F0FBF27388F}">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Bedöma</a:t>
          </a:r>
          <a:endParaRPr lang="sv-SE" sz="1600" dirty="0"/>
        </a:p>
      </dgm:t>
    </dgm:pt>
    <dgm:pt modelId="{E9732597-FA10-46F5-83F9-7FC381BA1F72}" type="parTrans" cxnId="{2200BBE8-2746-4A36-B300-B0D5A8EC38AA}">
      <dgm:prSet/>
      <dgm:spPr/>
      <dgm:t>
        <a:bodyPr/>
        <a:lstStyle/>
        <a:p>
          <a:endParaRPr lang="sv-SE"/>
        </a:p>
      </dgm:t>
    </dgm:pt>
    <dgm:pt modelId="{E732C03C-098C-473D-AB75-01305A12E057}" type="sibTrans" cxnId="{2200BBE8-2746-4A36-B300-B0D5A8EC38AA}">
      <dgm:prSet/>
      <dgm:spPr/>
      <dgm:t>
        <a:bodyPr/>
        <a:lstStyle/>
        <a:p>
          <a:endParaRPr lang="sv-SE"/>
        </a:p>
      </dgm:t>
    </dgm:pt>
    <dgm:pt modelId="{91FEA414-03CD-4FEA-9812-C6E5510BD11B}">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Åtgärda och </a:t>
          </a:r>
          <a:r>
            <a:rPr lang="sv-SE" sz="1600" dirty="0"/>
            <a:t>hantera konsekvenser</a:t>
          </a:r>
        </a:p>
      </dgm:t>
    </dgm:pt>
    <dgm:pt modelId="{BF82F264-1FB0-41A0-A6C3-904B4916F730}" type="parTrans" cxnId="{D3E88FE1-7C70-4FF5-91A2-0413BBE80DC4}">
      <dgm:prSet/>
      <dgm:spPr/>
      <dgm:t>
        <a:bodyPr/>
        <a:lstStyle/>
        <a:p>
          <a:endParaRPr lang="sv-SE"/>
        </a:p>
      </dgm:t>
    </dgm:pt>
    <dgm:pt modelId="{C5B3B0CD-BB9D-4514-8E56-AB70D8C8D4F3}" type="sibTrans" cxnId="{D3E88FE1-7C70-4FF5-91A2-0413BBE80DC4}">
      <dgm:prSet/>
      <dgm:spPr/>
      <dgm:t>
        <a:bodyPr/>
        <a:lstStyle/>
        <a:p>
          <a:endParaRPr lang="sv-SE"/>
        </a:p>
      </dgm:t>
    </dgm:pt>
    <dgm:pt modelId="{377D758A-8B44-4BE4-8282-9AB00352A836}">
      <dgm:prSet phldrT="[Text]"/>
      <dgm:spPr>
        <a:solidFill>
          <a:srgbClr val="DB4B32"/>
        </a:solidFill>
      </dgm:spPr>
      <dgm:t>
        <a:bodyPr/>
        <a:lstStyle/>
        <a:p>
          <a:r>
            <a:rPr lang="sv-SE" b="1" dirty="0">
              <a:solidFill>
                <a:schemeClr val="tx1"/>
              </a:solidFill>
            </a:rPr>
            <a:t>Utreda</a:t>
          </a:r>
        </a:p>
      </dgm:t>
    </dgm:pt>
    <dgm:pt modelId="{35527BE7-EBF4-4612-B171-F43DDDD48997}" type="parTrans" cxnId="{503582C1-3099-4977-93B9-C1BA29C83845}">
      <dgm:prSet/>
      <dgm:spPr/>
      <dgm:t>
        <a:bodyPr/>
        <a:lstStyle/>
        <a:p>
          <a:endParaRPr lang="sv-SE"/>
        </a:p>
      </dgm:t>
    </dgm:pt>
    <dgm:pt modelId="{AB46BE92-A971-47D7-8921-1BA70C4C4359}" type="sibTrans" cxnId="{503582C1-3099-4977-93B9-C1BA29C83845}">
      <dgm:prSet/>
      <dgm:spPr/>
      <dgm:t>
        <a:bodyPr/>
        <a:lstStyle/>
        <a:p>
          <a:endParaRPr lang="sv-SE"/>
        </a:p>
      </dgm:t>
    </dgm:pt>
    <dgm:pt modelId="{41BD5ACF-D31B-457D-B240-9565C815B2C3}">
      <dgm:prSet phldrT="[Text]"/>
      <dgm:spPr>
        <a:solidFill>
          <a:srgbClr val="DB4B32"/>
        </a:solidFill>
      </dgm:spPr>
      <dgm:t>
        <a:bodyPr/>
        <a:lstStyle/>
        <a:p>
          <a:r>
            <a:rPr lang="sv-SE" b="1" dirty="0" smtClean="0">
              <a:solidFill>
                <a:schemeClr val="tx1"/>
              </a:solidFill>
            </a:rPr>
            <a:t>Förbättra</a:t>
          </a:r>
          <a:endParaRPr lang="sv-SE" b="1" dirty="0">
            <a:solidFill>
              <a:schemeClr val="tx1"/>
            </a:solidFill>
          </a:endParaRPr>
        </a:p>
      </dgm:t>
    </dgm:pt>
    <dgm:pt modelId="{0D68892B-7381-41C0-A1FA-B6C3A15E1EDB}" type="parTrans" cxnId="{FAE6321B-8D5F-4C8F-B006-9F58440A26D1}">
      <dgm:prSet/>
      <dgm:spPr/>
      <dgm:t>
        <a:bodyPr/>
        <a:lstStyle/>
        <a:p>
          <a:endParaRPr lang="sv-SE"/>
        </a:p>
      </dgm:t>
    </dgm:pt>
    <dgm:pt modelId="{F9E8C916-7AE1-4E0F-B634-4187E6345C77}" type="sibTrans" cxnId="{FAE6321B-8D5F-4C8F-B006-9F58440A26D1}">
      <dgm:prSet/>
      <dgm:spPr/>
      <dgm:t>
        <a:bodyPr/>
        <a:lstStyle/>
        <a:p>
          <a:endParaRPr lang="sv-SE"/>
        </a:p>
      </dgm:t>
    </dgm:pt>
    <dgm:pt modelId="{14F5B4CC-1752-4526-9050-9D6ACAFCDDB0}">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Fastställa grundorsaker</a:t>
          </a:r>
          <a:endParaRPr lang="sv-SE" sz="1600" dirty="0"/>
        </a:p>
      </dgm:t>
    </dgm:pt>
    <dgm:pt modelId="{1BE63B7D-3487-4EA2-9EFC-F07C717B7000}" type="parTrans" cxnId="{075818BE-EA24-4B99-9C8F-24FAED14F8E5}">
      <dgm:prSet/>
      <dgm:spPr/>
      <dgm:t>
        <a:bodyPr/>
        <a:lstStyle/>
        <a:p>
          <a:endParaRPr lang="sv-SE"/>
        </a:p>
      </dgm:t>
    </dgm:pt>
    <dgm:pt modelId="{352B60A0-A956-410C-8020-DF657480B019}" type="sibTrans" cxnId="{075818BE-EA24-4B99-9C8F-24FAED14F8E5}">
      <dgm:prSet/>
      <dgm:spPr/>
      <dgm:t>
        <a:bodyPr/>
        <a:lstStyle/>
        <a:p>
          <a:endParaRPr lang="sv-SE"/>
        </a:p>
      </dgm:t>
    </dgm:pt>
    <dgm:pt modelId="{5AB93108-E639-423F-BB0F-C9302E492A4B}">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Identifiera händelse</a:t>
          </a:r>
          <a:endParaRPr lang="sv-SE" sz="1600" dirty="0"/>
        </a:p>
      </dgm:t>
    </dgm:pt>
    <dgm:pt modelId="{81D89BE6-3F2E-4AAA-BF52-2819E394B4D2}" type="parTrans" cxnId="{EB4333A0-E661-4788-9412-4D48ABF85E00}">
      <dgm:prSet/>
      <dgm:spPr/>
      <dgm:t>
        <a:bodyPr/>
        <a:lstStyle/>
        <a:p>
          <a:endParaRPr lang="sv-SE"/>
        </a:p>
      </dgm:t>
    </dgm:pt>
    <dgm:pt modelId="{AF2017ED-2067-42E9-969B-37B5FBD91E9E}" type="sibTrans" cxnId="{EB4333A0-E661-4788-9412-4D48ABF85E00}">
      <dgm:prSet/>
      <dgm:spPr/>
      <dgm:t>
        <a:bodyPr/>
        <a:lstStyle/>
        <a:p>
          <a:endParaRPr lang="sv-SE"/>
        </a:p>
      </dgm:t>
    </dgm:pt>
    <dgm:pt modelId="{D03AAFBE-349D-46D3-A946-ECA1D20ECEE0}">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strike="noStrike" dirty="0"/>
            <a:t>Bedöma</a:t>
          </a:r>
          <a:r>
            <a:rPr lang="sv-SE" sz="1600" dirty="0"/>
            <a:t> </a:t>
          </a:r>
        </a:p>
      </dgm:t>
    </dgm:pt>
    <dgm:pt modelId="{E42A5911-B579-43C9-81FA-A89A27A66E25}" type="parTrans" cxnId="{9FFD12AE-EDA8-4956-BCCE-B6613ED1CE74}">
      <dgm:prSet/>
      <dgm:spPr/>
      <dgm:t>
        <a:bodyPr/>
        <a:lstStyle/>
        <a:p>
          <a:endParaRPr lang="sv-SE"/>
        </a:p>
      </dgm:t>
    </dgm:pt>
    <dgm:pt modelId="{8DC2F408-8A6A-41D0-98AE-03D13CD5B56C}" type="sibTrans" cxnId="{9FFD12AE-EDA8-4956-BCCE-B6613ED1CE74}">
      <dgm:prSet/>
      <dgm:spPr/>
      <dgm:t>
        <a:bodyPr/>
        <a:lstStyle/>
        <a:p>
          <a:endParaRPr lang="sv-SE"/>
        </a:p>
      </dgm:t>
    </dgm:pt>
    <dgm:pt modelId="{D7E73A2D-2D02-46DF-8873-541CC5193F3C}">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a:t>Föreslå </a:t>
          </a:r>
          <a:r>
            <a:rPr lang="sv-SE" sz="1600" dirty="0" smtClean="0"/>
            <a:t>förbättring</a:t>
          </a:r>
          <a:endParaRPr lang="sv-SE" sz="1600" dirty="0"/>
        </a:p>
      </dgm:t>
    </dgm:pt>
    <dgm:pt modelId="{4E5C33B7-7699-42F7-81A0-BC8CA18EB9C7}" type="parTrans" cxnId="{B9661C8A-827E-41AC-9628-9B076B387769}">
      <dgm:prSet/>
      <dgm:spPr/>
      <dgm:t>
        <a:bodyPr/>
        <a:lstStyle/>
        <a:p>
          <a:endParaRPr lang="sv-SE"/>
        </a:p>
      </dgm:t>
    </dgm:pt>
    <dgm:pt modelId="{3FE43C06-442F-4B2F-A29A-6653BD9EC906}" type="sibTrans" cxnId="{B9661C8A-827E-41AC-9628-9B076B387769}">
      <dgm:prSet/>
      <dgm:spPr/>
      <dgm:t>
        <a:bodyPr/>
        <a:lstStyle/>
        <a:p>
          <a:endParaRPr lang="sv-SE"/>
        </a:p>
      </dgm:t>
    </dgm:pt>
    <dgm:pt modelId="{0170444A-4CDB-400F-9C39-D50260403F26}">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Eskalera</a:t>
          </a:r>
          <a:endParaRPr lang="sv-SE" sz="1600" dirty="0"/>
        </a:p>
      </dgm:t>
    </dgm:pt>
    <dgm:pt modelId="{C6C9718D-3611-4200-9484-76F4210611BA}" type="parTrans" cxnId="{28184B6F-182E-464A-B44E-7B77DBECC9F2}">
      <dgm:prSet/>
      <dgm:spPr/>
      <dgm:t>
        <a:bodyPr/>
        <a:lstStyle/>
        <a:p>
          <a:endParaRPr lang="sv-SE"/>
        </a:p>
      </dgm:t>
    </dgm:pt>
    <dgm:pt modelId="{D2213781-0220-4C79-89A5-8CE0B1829D62}" type="sibTrans" cxnId="{28184B6F-182E-464A-B44E-7B77DBECC9F2}">
      <dgm:prSet/>
      <dgm:spPr/>
      <dgm:t>
        <a:bodyPr/>
        <a:lstStyle/>
        <a:p>
          <a:endParaRPr lang="sv-SE"/>
        </a:p>
      </dgm:t>
    </dgm:pt>
    <dgm:pt modelId="{BE526B29-7FCD-46C7-B719-C28B376E3205}">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Rapportera</a:t>
          </a:r>
          <a:endParaRPr lang="sv-SE" sz="1600" dirty="0"/>
        </a:p>
      </dgm:t>
    </dgm:pt>
    <dgm:pt modelId="{AB586646-B764-42C0-9E5F-C0B67F5C1C9F}" type="parTrans" cxnId="{BA5E4DDC-D509-4292-9147-0920E352B984}">
      <dgm:prSet/>
      <dgm:spPr/>
      <dgm:t>
        <a:bodyPr/>
        <a:lstStyle/>
        <a:p>
          <a:endParaRPr lang="sv-SE"/>
        </a:p>
      </dgm:t>
    </dgm:pt>
    <dgm:pt modelId="{2BC645B2-3C72-4CA7-B28B-DAC3238192A1}" type="sibTrans" cxnId="{BA5E4DDC-D509-4292-9147-0920E352B984}">
      <dgm:prSet/>
      <dgm:spPr/>
      <dgm:t>
        <a:bodyPr/>
        <a:lstStyle/>
        <a:p>
          <a:endParaRPr lang="sv-SE"/>
        </a:p>
      </dgm:t>
    </dgm:pt>
    <dgm:pt modelId="{5D35002D-38A5-4F69-857A-44F4EBDF7BF2}">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Kommunicera till berörda</a:t>
          </a:r>
          <a:endParaRPr lang="sv-SE" sz="1600" dirty="0"/>
        </a:p>
      </dgm:t>
    </dgm:pt>
    <dgm:pt modelId="{96A18624-3A54-4ECD-AD8B-1EB151A93B35}" type="parTrans" cxnId="{DBEED014-E225-4F91-AC19-E01B7637CFE1}">
      <dgm:prSet/>
      <dgm:spPr/>
      <dgm:t>
        <a:bodyPr/>
        <a:lstStyle/>
        <a:p>
          <a:endParaRPr lang="sv-SE"/>
        </a:p>
      </dgm:t>
    </dgm:pt>
    <dgm:pt modelId="{98B7464F-AC89-4DD3-A6C0-3172EB9B7D5C}" type="sibTrans" cxnId="{DBEED014-E225-4F91-AC19-E01B7637CFE1}">
      <dgm:prSet/>
      <dgm:spPr/>
      <dgm:t>
        <a:bodyPr/>
        <a:lstStyle/>
        <a:p>
          <a:endParaRPr lang="sv-SE"/>
        </a:p>
      </dgm:t>
    </dgm:pt>
    <dgm:pt modelId="{4F8FBB5A-6707-48C2-A380-57206A9345B7}">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sz="1600" dirty="0"/>
        </a:p>
      </dgm:t>
    </dgm:pt>
    <dgm:pt modelId="{927E3E8E-8574-4CB0-B893-10805B078DC0}" type="parTrans" cxnId="{765E3D41-F8B7-4E04-8165-18F5E83B5921}">
      <dgm:prSet/>
      <dgm:spPr/>
      <dgm:t>
        <a:bodyPr/>
        <a:lstStyle/>
        <a:p>
          <a:endParaRPr lang="sv-SE"/>
        </a:p>
      </dgm:t>
    </dgm:pt>
    <dgm:pt modelId="{37449B06-2E00-4569-9083-9DE963744720}" type="sibTrans" cxnId="{765E3D41-F8B7-4E04-8165-18F5E83B5921}">
      <dgm:prSet/>
      <dgm:spPr/>
      <dgm:t>
        <a:bodyPr/>
        <a:lstStyle/>
        <a:p>
          <a:endParaRPr lang="sv-SE"/>
        </a:p>
      </dgm:t>
    </dgm:pt>
    <dgm:pt modelId="{0B77381F-5948-4577-83A5-9E4C292F2816}">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pPr rtl="0"/>
          <a:r>
            <a:rPr lang="sv-SE" sz="1600" dirty="0" smtClean="0"/>
            <a:t>Prioritera och   genomföra förbättring</a:t>
          </a:r>
          <a:endParaRPr lang="sv-SE" sz="1600" dirty="0"/>
        </a:p>
      </dgm:t>
    </dgm:pt>
    <dgm:pt modelId="{864731A2-B17B-4A6C-8FE9-1468B91BE5C2}" type="parTrans" cxnId="{54C6C904-8EE0-45F4-A00C-486BB23598C8}">
      <dgm:prSet/>
      <dgm:spPr/>
      <dgm:t>
        <a:bodyPr/>
        <a:lstStyle/>
        <a:p>
          <a:endParaRPr lang="sv-SE"/>
        </a:p>
      </dgm:t>
    </dgm:pt>
    <dgm:pt modelId="{8750D101-4957-4658-A062-A24204977F40}" type="sibTrans" cxnId="{54C6C904-8EE0-45F4-A00C-486BB23598C8}">
      <dgm:prSet/>
      <dgm:spPr/>
      <dgm:t>
        <a:bodyPr/>
        <a:lstStyle/>
        <a:p>
          <a:endParaRPr lang="sv-SE"/>
        </a:p>
      </dgm:t>
    </dgm:pt>
    <dgm:pt modelId="{91DDC7F9-E739-432A-A017-91A58FCE7E4F}">
      <dgm:prSet custT="1"/>
      <dgm:spPr/>
      <dgm:t>
        <a:bodyPr/>
        <a:lstStyle/>
        <a:p>
          <a:pPr rtl="0"/>
          <a:r>
            <a:rPr lang="sv-SE" sz="1600" dirty="0" smtClean="0"/>
            <a:t>Kommunicera förändringen</a:t>
          </a:r>
          <a:endParaRPr lang="sv-SE" sz="1600" dirty="0"/>
        </a:p>
      </dgm:t>
    </dgm:pt>
    <dgm:pt modelId="{E0AF86F0-02EB-4205-9152-D49E490F9194}" type="parTrans" cxnId="{282E6421-D643-4603-B1C2-6A6D3E6AA68D}">
      <dgm:prSet/>
      <dgm:spPr/>
      <dgm:t>
        <a:bodyPr/>
        <a:lstStyle/>
        <a:p>
          <a:endParaRPr lang="sv-SE"/>
        </a:p>
      </dgm:t>
    </dgm:pt>
    <dgm:pt modelId="{032F36C0-237D-49F9-9098-97CC2055EA56}" type="sibTrans" cxnId="{282E6421-D643-4603-B1C2-6A6D3E6AA68D}">
      <dgm:prSet/>
      <dgm:spPr/>
      <dgm:t>
        <a:bodyPr/>
        <a:lstStyle/>
        <a:p>
          <a:endParaRPr lang="sv-SE"/>
        </a:p>
      </dgm:t>
    </dgm:pt>
    <dgm:pt modelId="{89B280CA-C70E-4C6F-B110-81565155CAE9}">
      <dgm:prSet custT="1"/>
      <dgm:spPr/>
      <dgm:t>
        <a:bodyPr/>
        <a:lstStyle/>
        <a:p>
          <a:pPr rtl="0"/>
          <a:r>
            <a:rPr lang="sv-SE" sz="1600" dirty="0" smtClean="0"/>
            <a:t>Följa upp förändringen</a:t>
          </a:r>
          <a:endParaRPr lang="sv-SE" sz="1600" dirty="0"/>
        </a:p>
      </dgm:t>
    </dgm:pt>
    <dgm:pt modelId="{034B9B31-BE70-40FF-80EF-A002E4AAB65C}" type="parTrans" cxnId="{EBCE3B02-B981-4E74-8B3B-DEF4ACE45591}">
      <dgm:prSet/>
      <dgm:spPr/>
      <dgm:t>
        <a:bodyPr/>
        <a:lstStyle/>
        <a:p>
          <a:endParaRPr lang="sv-SE"/>
        </a:p>
      </dgm:t>
    </dgm:pt>
    <dgm:pt modelId="{4920911C-6771-4C7B-B1A8-DF4D86D9FCE7}" type="sibTrans" cxnId="{EBCE3B02-B981-4E74-8B3B-DEF4ACE45591}">
      <dgm:prSet/>
      <dgm:spPr/>
      <dgm:t>
        <a:bodyPr/>
        <a:lstStyle/>
        <a:p>
          <a:endParaRPr lang="sv-SE"/>
        </a:p>
      </dgm:t>
    </dgm:pt>
    <dgm:pt modelId="{F8324AE1-60DF-4927-9EB0-080F9C594659}" type="pres">
      <dgm:prSet presAssocID="{E06FB4F4-4277-43D5-8388-C7AFFF1C9B1D}" presName="Name0" presStyleCnt="0">
        <dgm:presLayoutVars>
          <dgm:dir/>
          <dgm:animLvl val="lvl"/>
          <dgm:resizeHandles val="exact"/>
        </dgm:presLayoutVars>
      </dgm:prSet>
      <dgm:spPr/>
      <dgm:t>
        <a:bodyPr/>
        <a:lstStyle/>
        <a:p>
          <a:endParaRPr lang="sv-SE"/>
        </a:p>
      </dgm:t>
    </dgm:pt>
    <dgm:pt modelId="{5FA75F22-A146-496C-94F6-D09A1BBD032F}" type="pres">
      <dgm:prSet presAssocID="{D082C913-A327-4433-9775-75B127932443}" presName="composite" presStyleCnt="0"/>
      <dgm:spPr/>
    </dgm:pt>
    <dgm:pt modelId="{E0D0241B-917B-46C1-BC38-73C64D8B53AC}" type="pres">
      <dgm:prSet presAssocID="{D082C913-A327-4433-9775-75B127932443}" presName="parTx" presStyleLbl="alignNode1" presStyleIdx="0" presStyleCnt="4">
        <dgm:presLayoutVars>
          <dgm:chMax val="0"/>
          <dgm:chPref val="0"/>
          <dgm:bulletEnabled val="1"/>
        </dgm:presLayoutVars>
      </dgm:prSet>
      <dgm:spPr/>
      <dgm:t>
        <a:bodyPr/>
        <a:lstStyle/>
        <a:p>
          <a:endParaRPr lang="sv-SE"/>
        </a:p>
      </dgm:t>
    </dgm:pt>
    <dgm:pt modelId="{23F2D12B-25B0-4925-AE5A-F8DC8DA625C8}" type="pres">
      <dgm:prSet presAssocID="{D082C913-A327-4433-9775-75B127932443}" presName="desTx" presStyleLbl="alignAccFollowNode1" presStyleIdx="0" presStyleCnt="4" custLinFactNeighborX="-166">
        <dgm:presLayoutVars>
          <dgm:bulletEnabled val="1"/>
        </dgm:presLayoutVars>
      </dgm:prSet>
      <dgm:spPr/>
      <dgm:t>
        <a:bodyPr/>
        <a:lstStyle/>
        <a:p>
          <a:endParaRPr lang="sv-SE"/>
        </a:p>
      </dgm:t>
    </dgm:pt>
    <dgm:pt modelId="{2AE60A74-3531-4365-A2E9-45859AB83AC7}" type="pres">
      <dgm:prSet presAssocID="{125CAE28-3124-4D0B-9672-720345EF5E73}" presName="space" presStyleCnt="0"/>
      <dgm:spPr/>
    </dgm:pt>
    <dgm:pt modelId="{A96E71E9-C6B0-4B55-950C-3B50C4C32C38}" type="pres">
      <dgm:prSet presAssocID="{77FD226F-EA97-4E22-A48D-1546046C6E30}" presName="composite" presStyleCnt="0"/>
      <dgm:spPr/>
    </dgm:pt>
    <dgm:pt modelId="{C6773E06-1C8C-4819-993A-FB2BCA3C26FD}" type="pres">
      <dgm:prSet presAssocID="{77FD226F-EA97-4E22-A48D-1546046C6E30}" presName="parTx" presStyleLbl="alignNode1" presStyleIdx="1" presStyleCnt="4">
        <dgm:presLayoutVars>
          <dgm:chMax val="0"/>
          <dgm:chPref val="0"/>
          <dgm:bulletEnabled val="1"/>
        </dgm:presLayoutVars>
      </dgm:prSet>
      <dgm:spPr/>
      <dgm:t>
        <a:bodyPr/>
        <a:lstStyle/>
        <a:p>
          <a:endParaRPr lang="sv-SE"/>
        </a:p>
      </dgm:t>
    </dgm:pt>
    <dgm:pt modelId="{2E1D3409-6731-498B-9DEB-97A456C5FB70}" type="pres">
      <dgm:prSet presAssocID="{77FD226F-EA97-4E22-A48D-1546046C6E30}" presName="desTx" presStyleLbl="alignAccFollowNode1" presStyleIdx="1" presStyleCnt="4">
        <dgm:presLayoutVars>
          <dgm:bulletEnabled val="1"/>
        </dgm:presLayoutVars>
      </dgm:prSet>
      <dgm:spPr/>
      <dgm:t>
        <a:bodyPr/>
        <a:lstStyle/>
        <a:p>
          <a:endParaRPr lang="sv-SE"/>
        </a:p>
      </dgm:t>
    </dgm:pt>
    <dgm:pt modelId="{2205EF35-9E94-4FEA-A7C2-8E430A7A64E8}" type="pres">
      <dgm:prSet presAssocID="{6272A1B3-8CC7-4826-890D-1552BAE8DACA}" presName="space" presStyleCnt="0"/>
      <dgm:spPr/>
    </dgm:pt>
    <dgm:pt modelId="{892B86D7-A41B-4260-A4C4-2028816FDD95}" type="pres">
      <dgm:prSet presAssocID="{377D758A-8B44-4BE4-8282-9AB00352A836}" presName="composite" presStyleCnt="0"/>
      <dgm:spPr/>
    </dgm:pt>
    <dgm:pt modelId="{94CCFB33-CF29-4C12-B515-79A91F67ED0E}" type="pres">
      <dgm:prSet presAssocID="{377D758A-8B44-4BE4-8282-9AB00352A836}" presName="parTx" presStyleLbl="alignNode1" presStyleIdx="2" presStyleCnt="4" custLinFactNeighborX="114">
        <dgm:presLayoutVars>
          <dgm:chMax val="0"/>
          <dgm:chPref val="0"/>
          <dgm:bulletEnabled val="1"/>
        </dgm:presLayoutVars>
      </dgm:prSet>
      <dgm:spPr/>
      <dgm:t>
        <a:bodyPr/>
        <a:lstStyle/>
        <a:p>
          <a:endParaRPr lang="sv-SE"/>
        </a:p>
      </dgm:t>
    </dgm:pt>
    <dgm:pt modelId="{F2414D75-C30B-4068-9224-E33052349569}" type="pres">
      <dgm:prSet presAssocID="{377D758A-8B44-4BE4-8282-9AB00352A836}" presName="desTx" presStyleLbl="alignAccFollowNode1" presStyleIdx="2" presStyleCnt="4">
        <dgm:presLayoutVars>
          <dgm:bulletEnabled val="1"/>
        </dgm:presLayoutVars>
      </dgm:prSet>
      <dgm:spPr/>
      <dgm:t>
        <a:bodyPr/>
        <a:lstStyle/>
        <a:p>
          <a:endParaRPr lang="sv-SE"/>
        </a:p>
      </dgm:t>
    </dgm:pt>
    <dgm:pt modelId="{8871D017-4EDA-4588-B389-2D5CAABC6E6B}" type="pres">
      <dgm:prSet presAssocID="{AB46BE92-A971-47D7-8921-1BA70C4C4359}" presName="space" presStyleCnt="0"/>
      <dgm:spPr/>
    </dgm:pt>
    <dgm:pt modelId="{FA7BC7D4-845D-494A-9D79-5F20930D9FBF}" type="pres">
      <dgm:prSet presAssocID="{41BD5ACF-D31B-457D-B240-9565C815B2C3}" presName="composite" presStyleCnt="0"/>
      <dgm:spPr/>
    </dgm:pt>
    <dgm:pt modelId="{6826758B-BF35-4E7A-AB8E-21C06AE300A5}" type="pres">
      <dgm:prSet presAssocID="{41BD5ACF-D31B-457D-B240-9565C815B2C3}" presName="parTx" presStyleLbl="alignNode1" presStyleIdx="3" presStyleCnt="4">
        <dgm:presLayoutVars>
          <dgm:chMax val="0"/>
          <dgm:chPref val="0"/>
          <dgm:bulletEnabled val="1"/>
        </dgm:presLayoutVars>
      </dgm:prSet>
      <dgm:spPr/>
      <dgm:t>
        <a:bodyPr/>
        <a:lstStyle/>
        <a:p>
          <a:endParaRPr lang="sv-SE"/>
        </a:p>
      </dgm:t>
    </dgm:pt>
    <dgm:pt modelId="{DC462747-E33E-40B9-B213-EA09590F65E0}" type="pres">
      <dgm:prSet presAssocID="{41BD5ACF-D31B-457D-B240-9565C815B2C3}" presName="desTx" presStyleLbl="alignAccFollowNode1" presStyleIdx="3" presStyleCnt="4">
        <dgm:presLayoutVars>
          <dgm:bulletEnabled val="1"/>
        </dgm:presLayoutVars>
      </dgm:prSet>
      <dgm:spPr/>
      <dgm:t>
        <a:bodyPr/>
        <a:lstStyle/>
        <a:p>
          <a:endParaRPr lang="sv-SE"/>
        </a:p>
      </dgm:t>
    </dgm:pt>
  </dgm:ptLst>
  <dgm:cxnLst>
    <dgm:cxn modelId="{3B326AB1-0229-4BDE-9AFA-8C5A41330EB9}" type="presOf" srcId="{4F8FBB5A-6707-48C2-A380-57206A9345B7}" destId="{23F2D12B-25B0-4925-AE5A-F8DC8DA625C8}" srcOrd="0" destOrd="2" presId="urn:microsoft.com/office/officeart/2005/8/layout/hList1"/>
    <dgm:cxn modelId="{94ECCA39-0D6C-46AF-BCAD-5590A8E76882}" type="presOf" srcId="{91DDC7F9-E739-432A-A017-91A58FCE7E4F}" destId="{DC462747-E33E-40B9-B213-EA09590F65E0}" srcOrd="0" destOrd="1" presId="urn:microsoft.com/office/officeart/2005/8/layout/hList1"/>
    <dgm:cxn modelId="{503582C1-3099-4977-93B9-C1BA29C83845}" srcId="{E06FB4F4-4277-43D5-8388-C7AFFF1C9B1D}" destId="{377D758A-8B44-4BE4-8282-9AB00352A836}" srcOrd="2" destOrd="0" parTransId="{35527BE7-EBF4-4612-B171-F43DDDD48997}" sibTransId="{AB46BE92-A971-47D7-8921-1BA70C4C4359}"/>
    <dgm:cxn modelId="{C3F44577-250C-4E1A-9058-A1E8B125096D}" type="presOf" srcId="{41BD5ACF-D31B-457D-B240-9565C815B2C3}" destId="{6826758B-BF35-4E7A-AB8E-21C06AE300A5}" srcOrd="0" destOrd="0" presId="urn:microsoft.com/office/officeart/2005/8/layout/hList1"/>
    <dgm:cxn modelId="{A1331A79-FCDC-448F-BF4A-39922222F48A}" type="presOf" srcId="{89B280CA-C70E-4C6F-B110-81565155CAE9}" destId="{DC462747-E33E-40B9-B213-EA09590F65E0}" srcOrd="0" destOrd="2" presId="urn:microsoft.com/office/officeart/2005/8/layout/hList1"/>
    <dgm:cxn modelId="{C853A5A4-A130-42B9-90D1-9D17D437A03F}" srcId="{E06FB4F4-4277-43D5-8388-C7AFFF1C9B1D}" destId="{77FD226F-EA97-4E22-A48D-1546046C6E30}" srcOrd="1" destOrd="0" parTransId="{59A9172F-616B-46F4-8780-B88A0A59F0D4}" sibTransId="{6272A1B3-8CC7-4826-890D-1552BAE8DACA}"/>
    <dgm:cxn modelId="{DBEED014-E225-4F91-AC19-E01B7637CFE1}" srcId="{77FD226F-EA97-4E22-A48D-1546046C6E30}" destId="{5D35002D-38A5-4F69-857A-44F4EBDF7BF2}" srcOrd="3" destOrd="0" parTransId="{96A18624-3A54-4ECD-AD8B-1EB151A93B35}" sibTransId="{98B7464F-AC89-4DD3-A6C0-3172EB9B7D5C}"/>
    <dgm:cxn modelId="{765E3D41-F8B7-4E04-8165-18F5E83B5921}" srcId="{D082C913-A327-4433-9775-75B127932443}" destId="{4F8FBB5A-6707-48C2-A380-57206A9345B7}" srcOrd="2" destOrd="0" parTransId="{927E3E8E-8574-4CB0-B893-10805B078DC0}" sibTransId="{37449B06-2E00-4569-9083-9DE963744720}"/>
    <dgm:cxn modelId="{508E46F8-EA6A-4FB4-8147-A247C7A7F1DC}" type="presOf" srcId="{77FD226F-EA97-4E22-A48D-1546046C6E30}" destId="{C6773E06-1C8C-4819-993A-FB2BCA3C26FD}" srcOrd="0" destOrd="0" presId="urn:microsoft.com/office/officeart/2005/8/layout/hList1"/>
    <dgm:cxn modelId="{2200BBE8-2746-4A36-B300-B0D5A8EC38AA}" srcId="{77FD226F-EA97-4E22-A48D-1546046C6E30}" destId="{03CA6C88-F090-484C-AF2B-2F0FBF27388F}" srcOrd="0" destOrd="0" parTransId="{E9732597-FA10-46F5-83F9-7FC381BA1F72}" sibTransId="{E732C03C-098C-473D-AB75-01305A12E057}"/>
    <dgm:cxn modelId="{8D372400-B0A2-4265-AC64-C3E3864F468A}" type="presOf" srcId="{5D35002D-38A5-4F69-857A-44F4EBDF7BF2}" destId="{2E1D3409-6731-498B-9DEB-97A456C5FB70}" srcOrd="0" destOrd="3" presId="urn:microsoft.com/office/officeart/2005/8/layout/hList1"/>
    <dgm:cxn modelId="{A3226B41-6FFA-4060-9E6A-CEF6BC8FFB76}" type="presOf" srcId="{D03AAFBE-349D-46D3-A946-ECA1D20ECEE0}" destId="{F2414D75-C30B-4068-9224-E33052349569}" srcOrd="0" destOrd="1" presId="urn:microsoft.com/office/officeart/2005/8/layout/hList1"/>
    <dgm:cxn modelId="{5DDA7E83-68B0-4BC7-9886-16FD2FF97228}" type="presOf" srcId="{91FEA414-03CD-4FEA-9812-C6E5510BD11B}" destId="{2E1D3409-6731-498B-9DEB-97A456C5FB70}" srcOrd="0" destOrd="1" presId="urn:microsoft.com/office/officeart/2005/8/layout/hList1"/>
    <dgm:cxn modelId="{B9661C8A-827E-41AC-9628-9B076B387769}" srcId="{377D758A-8B44-4BE4-8282-9AB00352A836}" destId="{D7E73A2D-2D02-46DF-8873-541CC5193F3C}" srcOrd="2" destOrd="0" parTransId="{4E5C33B7-7699-42F7-81A0-BC8CA18EB9C7}" sibTransId="{3FE43C06-442F-4B2F-A29A-6653BD9EC906}"/>
    <dgm:cxn modelId="{85180604-AE53-485B-8800-4268196A1751}" type="presOf" srcId="{14F5B4CC-1752-4526-9050-9D6ACAFCDDB0}" destId="{F2414D75-C30B-4068-9224-E33052349569}" srcOrd="0" destOrd="0" presId="urn:microsoft.com/office/officeart/2005/8/layout/hList1"/>
    <dgm:cxn modelId="{44FDFDCF-1139-4ADA-B3FD-0FAEEBC09B53}" type="presOf" srcId="{D7E73A2D-2D02-46DF-8873-541CC5193F3C}" destId="{F2414D75-C30B-4068-9224-E33052349569}" srcOrd="0" destOrd="2" presId="urn:microsoft.com/office/officeart/2005/8/layout/hList1"/>
    <dgm:cxn modelId="{A1D2A4C0-3DB1-4970-9EAB-21CAEDA5275A}" type="presOf" srcId="{D082C913-A327-4433-9775-75B127932443}" destId="{E0D0241B-917B-46C1-BC38-73C64D8B53AC}" srcOrd="0" destOrd="0" presId="urn:microsoft.com/office/officeart/2005/8/layout/hList1"/>
    <dgm:cxn modelId="{EBCE3B02-B981-4E74-8B3B-DEF4ACE45591}" srcId="{41BD5ACF-D31B-457D-B240-9565C815B2C3}" destId="{89B280CA-C70E-4C6F-B110-81565155CAE9}" srcOrd="2" destOrd="0" parTransId="{034B9B31-BE70-40FF-80EF-A002E4AAB65C}" sibTransId="{4920911C-6771-4C7B-B1A8-DF4D86D9FCE7}"/>
    <dgm:cxn modelId="{B0F8BFFA-DF7C-425C-99BF-6F149905EEB1}" srcId="{E06FB4F4-4277-43D5-8388-C7AFFF1C9B1D}" destId="{D082C913-A327-4433-9775-75B127932443}" srcOrd="0" destOrd="0" parTransId="{85564974-0785-4A18-A756-998AE87F9177}" sibTransId="{125CAE28-3124-4D0B-9672-720345EF5E73}"/>
    <dgm:cxn modelId="{E295670B-A377-4001-AD53-8A1E458C242E}" type="presOf" srcId="{5AB93108-E639-423F-BB0F-C9302E492A4B}" destId="{23F2D12B-25B0-4925-AE5A-F8DC8DA625C8}" srcOrd="0" destOrd="0" presId="urn:microsoft.com/office/officeart/2005/8/layout/hList1"/>
    <dgm:cxn modelId="{88C27FE9-EC85-47A9-A6DF-48C8DDEC9A8A}" type="presOf" srcId="{0170444A-4CDB-400F-9C39-D50260403F26}" destId="{2E1D3409-6731-498B-9DEB-97A456C5FB70}" srcOrd="0" destOrd="2" presId="urn:microsoft.com/office/officeart/2005/8/layout/hList1"/>
    <dgm:cxn modelId="{831D6D13-4C67-4347-A901-95B9A87A6C58}" type="presOf" srcId="{03CA6C88-F090-484C-AF2B-2F0FBF27388F}" destId="{2E1D3409-6731-498B-9DEB-97A456C5FB70}" srcOrd="0" destOrd="0" presId="urn:microsoft.com/office/officeart/2005/8/layout/hList1"/>
    <dgm:cxn modelId="{FAE6321B-8D5F-4C8F-B006-9F58440A26D1}" srcId="{E06FB4F4-4277-43D5-8388-C7AFFF1C9B1D}" destId="{41BD5ACF-D31B-457D-B240-9565C815B2C3}" srcOrd="3" destOrd="0" parTransId="{0D68892B-7381-41C0-A1FA-B6C3A15E1EDB}" sibTransId="{F9E8C916-7AE1-4E0F-B634-4187E6345C77}"/>
    <dgm:cxn modelId="{075818BE-EA24-4B99-9C8F-24FAED14F8E5}" srcId="{377D758A-8B44-4BE4-8282-9AB00352A836}" destId="{14F5B4CC-1752-4526-9050-9D6ACAFCDDB0}" srcOrd="0" destOrd="0" parTransId="{1BE63B7D-3487-4EA2-9EFC-F07C717B7000}" sibTransId="{352B60A0-A956-410C-8020-DF657480B019}"/>
    <dgm:cxn modelId="{282E6421-D643-4603-B1C2-6A6D3E6AA68D}" srcId="{41BD5ACF-D31B-457D-B240-9565C815B2C3}" destId="{91DDC7F9-E739-432A-A017-91A58FCE7E4F}" srcOrd="1" destOrd="0" parTransId="{E0AF86F0-02EB-4205-9152-D49E490F9194}" sibTransId="{032F36C0-237D-49F9-9098-97CC2055EA56}"/>
    <dgm:cxn modelId="{BA5E4DDC-D509-4292-9147-0920E352B984}" srcId="{D082C913-A327-4433-9775-75B127932443}" destId="{BE526B29-7FCD-46C7-B719-C28B376E3205}" srcOrd="1" destOrd="0" parTransId="{AB586646-B764-42C0-9E5F-C0B67F5C1C9F}" sibTransId="{2BC645B2-3C72-4CA7-B28B-DAC3238192A1}"/>
    <dgm:cxn modelId="{28184B6F-182E-464A-B44E-7B77DBECC9F2}" srcId="{77FD226F-EA97-4E22-A48D-1546046C6E30}" destId="{0170444A-4CDB-400F-9C39-D50260403F26}" srcOrd="2" destOrd="0" parTransId="{C6C9718D-3611-4200-9484-76F4210611BA}" sibTransId="{D2213781-0220-4C79-89A5-8CE0B1829D62}"/>
    <dgm:cxn modelId="{54C6C904-8EE0-45F4-A00C-486BB23598C8}" srcId="{41BD5ACF-D31B-457D-B240-9565C815B2C3}" destId="{0B77381F-5948-4577-83A5-9E4C292F2816}" srcOrd="0" destOrd="0" parTransId="{864731A2-B17B-4A6C-8FE9-1468B91BE5C2}" sibTransId="{8750D101-4957-4658-A062-A24204977F40}"/>
    <dgm:cxn modelId="{9C6B6CF3-55BC-45FB-8679-8DF3023EBF31}" type="presOf" srcId="{BE526B29-7FCD-46C7-B719-C28B376E3205}" destId="{23F2D12B-25B0-4925-AE5A-F8DC8DA625C8}" srcOrd="0" destOrd="1" presId="urn:microsoft.com/office/officeart/2005/8/layout/hList1"/>
    <dgm:cxn modelId="{8D00A9ED-4FF1-4BA7-94DF-08F8DED96D93}" type="presOf" srcId="{E06FB4F4-4277-43D5-8388-C7AFFF1C9B1D}" destId="{F8324AE1-60DF-4927-9EB0-080F9C594659}" srcOrd="0" destOrd="0" presId="urn:microsoft.com/office/officeart/2005/8/layout/hList1"/>
    <dgm:cxn modelId="{EB8E2407-9E29-4769-8DFB-112514858235}" type="presOf" srcId="{377D758A-8B44-4BE4-8282-9AB00352A836}" destId="{94CCFB33-CF29-4C12-B515-79A91F67ED0E}" srcOrd="0" destOrd="0" presId="urn:microsoft.com/office/officeart/2005/8/layout/hList1"/>
    <dgm:cxn modelId="{9FFD12AE-EDA8-4956-BCCE-B6613ED1CE74}" srcId="{377D758A-8B44-4BE4-8282-9AB00352A836}" destId="{D03AAFBE-349D-46D3-A946-ECA1D20ECEE0}" srcOrd="1" destOrd="0" parTransId="{E42A5911-B579-43C9-81FA-A89A27A66E25}" sibTransId="{8DC2F408-8A6A-41D0-98AE-03D13CD5B56C}"/>
    <dgm:cxn modelId="{EB4333A0-E661-4788-9412-4D48ABF85E00}" srcId="{D082C913-A327-4433-9775-75B127932443}" destId="{5AB93108-E639-423F-BB0F-C9302E492A4B}" srcOrd="0" destOrd="0" parTransId="{81D89BE6-3F2E-4AAA-BF52-2819E394B4D2}" sibTransId="{AF2017ED-2067-42E9-969B-37B5FBD91E9E}"/>
    <dgm:cxn modelId="{D3E88FE1-7C70-4FF5-91A2-0413BBE80DC4}" srcId="{77FD226F-EA97-4E22-A48D-1546046C6E30}" destId="{91FEA414-03CD-4FEA-9812-C6E5510BD11B}" srcOrd="1" destOrd="0" parTransId="{BF82F264-1FB0-41A0-A6C3-904B4916F730}" sibTransId="{C5B3B0CD-BB9D-4514-8E56-AB70D8C8D4F3}"/>
    <dgm:cxn modelId="{F39E2CDF-07C4-4536-80AE-654D2D6783EB}" type="presOf" srcId="{0B77381F-5948-4577-83A5-9E4C292F2816}" destId="{DC462747-E33E-40B9-B213-EA09590F65E0}" srcOrd="0" destOrd="0" presId="urn:microsoft.com/office/officeart/2005/8/layout/hList1"/>
    <dgm:cxn modelId="{05B40348-9125-446E-9786-8615CEB12AC5}" type="presParOf" srcId="{F8324AE1-60DF-4927-9EB0-080F9C594659}" destId="{5FA75F22-A146-496C-94F6-D09A1BBD032F}" srcOrd="0" destOrd="0" presId="urn:microsoft.com/office/officeart/2005/8/layout/hList1"/>
    <dgm:cxn modelId="{95D9CE42-42E6-4D04-B3B4-1372EA66AE5A}" type="presParOf" srcId="{5FA75F22-A146-496C-94F6-D09A1BBD032F}" destId="{E0D0241B-917B-46C1-BC38-73C64D8B53AC}" srcOrd="0" destOrd="0" presId="urn:microsoft.com/office/officeart/2005/8/layout/hList1"/>
    <dgm:cxn modelId="{8C67AD96-2690-4E8A-A100-DB98E4D24286}" type="presParOf" srcId="{5FA75F22-A146-496C-94F6-D09A1BBD032F}" destId="{23F2D12B-25B0-4925-AE5A-F8DC8DA625C8}" srcOrd="1" destOrd="0" presId="urn:microsoft.com/office/officeart/2005/8/layout/hList1"/>
    <dgm:cxn modelId="{F2733F3D-DCCD-48B8-BF86-0B0EB7F7D797}" type="presParOf" srcId="{F8324AE1-60DF-4927-9EB0-080F9C594659}" destId="{2AE60A74-3531-4365-A2E9-45859AB83AC7}" srcOrd="1" destOrd="0" presId="urn:microsoft.com/office/officeart/2005/8/layout/hList1"/>
    <dgm:cxn modelId="{DF0CDBC5-6558-43EA-BC7C-F2ED859189AE}" type="presParOf" srcId="{F8324AE1-60DF-4927-9EB0-080F9C594659}" destId="{A96E71E9-C6B0-4B55-950C-3B50C4C32C38}" srcOrd="2" destOrd="0" presId="urn:microsoft.com/office/officeart/2005/8/layout/hList1"/>
    <dgm:cxn modelId="{D0C5CB8D-79C7-4948-BB64-61FED1239AF5}" type="presParOf" srcId="{A96E71E9-C6B0-4B55-950C-3B50C4C32C38}" destId="{C6773E06-1C8C-4819-993A-FB2BCA3C26FD}" srcOrd="0" destOrd="0" presId="urn:microsoft.com/office/officeart/2005/8/layout/hList1"/>
    <dgm:cxn modelId="{CFE5C3F0-5EA3-4A6A-A524-13F2392152B6}" type="presParOf" srcId="{A96E71E9-C6B0-4B55-950C-3B50C4C32C38}" destId="{2E1D3409-6731-498B-9DEB-97A456C5FB70}" srcOrd="1" destOrd="0" presId="urn:microsoft.com/office/officeart/2005/8/layout/hList1"/>
    <dgm:cxn modelId="{B41E76E7-BAF6-4242-8C96-DCA0B3F0262C}" type="presParOf" srcId="{F8324AE1-60DF-4927-9EB0-080F9C594659}" destId="{2205EF35-9E94-4FEA-A7C2-8E430A7A64E8}" srcOrd="3" destOrd="0" presId="urn:microsoft.com/office/officeart/2005/8/layout/hList1"/>
    <dgm:cxn modelId="{B0FFED83-5C37-4B1F-88A7-EF1A32896923}" type="presParOf" srcId="{F8324AE1-60DF-4927-9EB0-080F9C594659}" destId="{892B86D7-A41B-4260-A4C4-2028816FDD95}" srcOrd="4" destOrd="0" presId="urn:microsoft.com/office/officeart/2005/8/layout/hList1"/>
    <dgm:cxn modelId="{2E0E1E6B-CEC1-4176-8365-F6CB94B47ABD}" type="presParOf" srcId="{892B86D7-A41B-4260-A4C4-2028816FDD95}" destId="{94CCFB33-CF29-4C12-B515-79A91F67ED0E}" srcOrd="0" destOrd="0" presId="urn:microsoft.com/office/officeart/2005/8/layout/hList1"/>
    <dgm:cxn modelId="{E65DFBD5-A5F0-4396-BC94-F34EA8727434}" type="presParOf" srcId="{892B86D7-A41B-4260-A4C4-2028816FDD95}" destId="{F2414D75-C30B-4068-9224-E33052349569}" srcOrd="1" destOrd="0" presId="urn:microsoft.com/office/officeart/2005/8/layout/hList1"/>
    <dgm:cxn modelId="{A7FC8DB3-E625-4AD9-AB9D-8645853FDAA8}" type="presParOf" srcId="{F8324AE1-60DF-4927-9EB0-080F9C594659}" destId="{8871D017-4EDA-4588-B389-2D5CAABC6E6B}" srcOrd="5" destOrd="0" presId="urn:microsoft.com/office/officeart/2005/8/layout/hList1"/>
    <dgm:cxn modelId="{5640FE7C-BF13-4D62-8C18-415DF30E72BA}" type="presParOf" srcId="{F8324AE1-60DF-4927-9EB0-080F9C594659}" destId="{FA7BC7D4-845D-494A-9D79-5F20930D9FBF}" srcOrd="6" destOrd="0" presId="urn:microsoft.com/office/officeart/2005/8/layout/hList1"/>
    <dgm:cxn modelId="{9820750D-934D-40DD-BA11-BA14954FC72B}" type="presParOf" srcId="{FA7BC7D4-845D-494A-9D79-5F20930D9FBF}" destId="{6826758B-BF35-4E7A-AB8E-21C06AE300A5}" srcOrd="0" destOrd="0" presId="urn:microsoft.com/office/officeart/2005/8/layout/hList1"/>
    <dgm:cxn modelId="{B735DC99-BEF1-4D2A-A43D-94E2C7A77B01}" type="presParOf" srcId="{FA7BC7D4-845D-494A-9D79-5F20930D9FBF}" destId="{DC462747-E33E-40B9-B213-EA09590F6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D44634-9241-4F9F-9D61-C743BBDBB643}" type="doc">
      <dgm:prSet loTypeId="urn:microsoft.com/office/officeart/2005/8/layout/hProcess9" loCatId="process" qsTypeId="urn:microsoft.com/office/officeart/2005/8/quickstyle/simple1" qsCatId="simple" csTypeId="urn:microsoft.com/office/officeart/2005/8/colors/accent1_2" csCatId="accent1" phldr="1"/>
      <dgm:spPr/>
    </dgm:pt>
    <dgm:pt modelId="{635B2D74-14DA-473A-891B-FE5FBD9CACB1}">
      <dgm:prSet phldrT="[Text]" custT="1"/>
      <dgm:spPr>
        <a:solidFill>
          <a:srgbClr val="DB4B32"/>
        </a:solidFill>
        <a:ln>
          <a:noFill/>
        </a:ln>
      </dgm:spPr>
      <dgm:t>
        <a:bodyPr/>
        <a:lstStyle/>
        <a:p>
          <a:r>
            <a:rPr lang="sv-SE" sz="2400" b="1" dirty="0" smtClean="0">
              <a:solidFill>
                <a:schemeClr val="tx1"/>
              </a:solidFill>
            </a:rPr>
            <a:t>Förbereda</a:t>
          </a:r>
          <a:endParaRPr lang="sv-SE" sz="2400" b="1" dirty="0">
            <a:solidFill>
              <a:schemeClr val="tx1"/>
            </a:solidFill>
          </a:endParaRPr>
        </a:p>
      </dgm:t>
    </dgm:pt>
    <dgm:pt modelId="{6E23592F-B0A0-49D0-B7F9-9A2D2E382277}" type="parTrans" cxnId="{F6031DF7-5EB0-40EC-B9DC-BC0755F561A3}">
      <dgm:prSet/>
      <dgm:spPr/>
      <dgm:t>
        <a:bodyPr/>
        <a:lstStyle/>
        <a:p>
          <a:endParaRPr lang="sv-SE"/>
        </a:p>
      </dgm:t>
    </dgm:pt>
    <dgm:pt modelId="{C424C18D-B523-4E47-8597-FF9EE1A38F90}" type="sibTrans" cxnId="{F6031DF7-5EB0-40EC-B9DC-BC0755F561A3}">
      <dgm:prSet/>
      <dgm:spPr/>
      <dgm:t>
        <a:bodyPr/>
        <a:lstStyle/>
        <a:p>
          <a:endParaRPr lang="sv-SE"/>
        </a:p>
      </dgm:t>
    </dgm:pt>
    <dgm:pt modelId="{FB7A58ED-374A-4DF1-8E5B-B935D1669070}">
      <dgm:prSet phldrT="[Text]" custT="1"/>
      <dgm:spPr>
        <a:solidFill>
          <a:srgbClr val="DB4B32"/>
        </a:solidFill>
        <a:ln>
          <a:noFill/>
        </a:ln>
      </dgm:spPr>
      <dgm:t>
        <a:bodyPr/>
        <a:lstStyle/>
        <a:p>
          <a:r>
            <a:rPr lang="sv-SE" sz="2400" b="1" dirty="0" smtClean="0">
              <a:solidFill>
                <a:schemeClr val="tx1"/>
              </a:solidFill>
            </a:rPr>
            <a:t>Upphandla</a:t>
          </a:r>
          <a:endParaRPr lang="sv-SE" sz="2400" b="1" dirty="0">
            <a:solidFill>
              <a:schemeClr val="tx1"/>
            </a:solidFill>
          </a:endParaRPr>
        </a:p>
      </dgm:t>
    </dgm:pt>
    <dgm:pt modelId="{BF15B04F-3303-4B2E-A379-7C6E9C25666C}" type="parTrans" cxnId="{3F91AC6B-D228-49EF-B176-00B15F9C89D1}">
      <dgm:prSet/>
      <dgm:spPr/>
      <dgm:t>
        <a:bodyPr/>
        <a:lstStyle/>
        <a:p>
          <a:endParaRPr lang="sv-SE"/>
        </a:p>
      </dgm:t>
    </dgm:pt>
    <dgm:pt modelId="{53F3AD6D-44F4-4BA4-A671-ADAF9F1DE1C8}" type="sibTrans" cxnId="{3F91AC6B-D228-49EF-B176-00B15F9C89D1}">
      <dgm:prSet/>
      <dgm:spPr/>
      <dgm:t>
        <a:bodyPr/>
        <a:lstStyle/>
        <a:p>
          <a:endParaRPr lang="sv-SE"/>
        </a:p>
      </dgm:t>
    </dgm:pt>
    <dgm:pt modelId="{F0153CF3-C5FD-4F24-B43F-357C55E6F6AC}">
      <dgm:prSet phldrT="[Text]" custT="1"/>
      <dgm:spPr>
        <a:solidFill>
          <a:srgbClr val="DB4B32"/>
        </a:solidFill>
        <a:ln>
          <a:noFill/>
        </a:ln>
      </dgm:spPr>
      <dgm:t>
        <a:bodyPr/>
        <a:lstStyle/>
        <a:p>
          <a:r>
            <a:rPr lang="sv-SE" sz="2400" b="1" dirty="0" smtClean="0">
              <a:solidFill>
                <a:schemeClr val="tx1"/>
              </a:solidFill>
            </a:rPr>
            <a:t>Realisera</a:t>
          </a:r>
          <a:endParaRPr lang="sv-SE" sz="2400" b="1" dirty="0">
            <a:solidFill>
              <a:schemeClr val="tx1"/>
            </a:solidFill>
          </a:endParaRPr>
        </a:p>
      </dgm:t>
    </dgm:pt>
    <dgm:pt modelId="{7638D6FF-8EF2-4EF8-B6DF-8CCE45FC90A4}" type="parTrans" cxnId="{5BD169DE-006F-44D9-8C2C-6C18B5823987}">
      <dgm:prSet/>
      <dgm:spPr/>
      <dgm:t>
        <a:bodyPr/>
        <a:lstStyle/>
        <a:p>
          <a:endParaRPr lang="sv-SE"/>
        </a:p>
      </dgm:t>
    </dgm:pt>
    <dgm:pt modelId="{5B24DC30-8AE3-4834-9C10-7D1C0B0E7192}" type="sibTrans" cxnId="{5BD169DE-006F-44D9-8C2C-6C18B5823987}">
      <dgm:prSet/>
      <dgm:spPr/>
      <dgm:t>
        <a:bodyPr/>
        <a:lstStyle/>
        <a:p>
          <a:endParaRPr lang="sv-SE"/>
        </a:p>
      </dgm:t>
    </dgm:pt>
    <dgm:pt modelId="{8B2AB7B0-5D37-4F1F-991C-914B18902939}">
      <dgm:prSet phldrT="[Text]" custT="1"/>
      <dgm:spPr>
        <a:solidFill>
          <a:srgbClr val="DB4B32"/>
        </a:solidFill>
        <a:ln>
          <a:noFill/>
        </a:ln>
      </dgm:spPr>
      <dgm:t>
        <a:bodyPr/>
        <a:lstStyle/>
        <a:p>
          <a:r>
            <a:rPr lang="sv-SE" sz="2400" b="1" dirty="0" smtClean="0">
              <a:solidFill>
                <a:schemeClr val="tx1"/>
              </a:solidFill>
            </a:rPr>
            <a:t>Förvalta</a:t>
          </a:r>
          <a:endParaRPr lang="sv-SE" sz="2400" b="1" dirty="0">
            <a:solidFill>
              <a:schemeClr val="tx1"/>
            </a:solidFill>
          </a:endParaRPr>
        </a:p>
      </dgm:t>
    </dgm:pt>
    <dgm:pt modelId="{7870F69B-9992-40E7-9ED8-6D6039D98612}" type="parTrans" cxnId="{28D399F1-AA0C-4298-9C5F-EF401C82E812}">
      <dgm:prSet/>
      <dgm:spPr/>
      <dgm:t>
        <a:bodyPr/>
        <a:lstStyle/>
        <a:p>
          <a:endParaRPr lang="sv-SE"/>
        </a:p>
      </dgm:t>
    </dgm:pt>
    <dgm:pt modelId="{77DBA6D5-A864-4875-876A-F1DDF1B0EDCA}" type="sibTrans" cxnId="{28D399F1-AA0C-4298-9C5F-EF401C82E812}">
      <dgm:prSet/>
      <dgm:spPr/>
      <dgm:t>
        <a:bodyPr/>
        <a:lstStyle/>
        <a:p>
          <a:endParaRPr lang="sv-SE"/>
        </a:p>
      </dgm:t>
    </dgm:pt>
    <dgm:pt modelId="{43BB5A5B-92D7-409E-B4A2-E95FCE728A1C}" type="pres">
      <dgm:prSet presAssocID="{F7D44634-9241-4F9F-9D61-C743BBDBB643}" presName="CompostProcess" presStyleCnt="0">
        <dgm:presLayoutVars>
          <dgm:dir/>
          <dgm:resizeHandles val="exact"/>
        </dgm:presLayoutVars>
      </dgm:prSet>
      <dgm:spPr/>
    </dgm:pt>
    <dgm:pt modelId="{A93D667A-43FA-4A8E-AEB5-8844696FDBB8}" type="pres">
      <dgm:prSet presAssocID="{F7D44634-9241-4F9F-9D61-C743BBDBB643}" presName="arrow" presStyleLbl="bgShp" presStyleIdx="0" presStyleCnt="1" custScaleX="117647"/>
      <dgm:spPr>
        <a:solidFill>
          <a:srgbClr val="F0AB92"/>
        </a:solidFill>
      </dgm:spPr>
    </dgm:pt>
    <dgm:pt modelId="{F64E6332-B079-41F5-AB45-1B2CC4810C84}" type="pres">
      <dgm:prSet presAssocID="{F7D44634-9241-4F9F-9D61-C743BBDBB643}" presName="linearProcess" presStyleCnt="0"/>
      <dgm:spPr/>
    </dgm:pt>
    <dgm:pt modelId="{36F4D6A3-1E4C-480C-A900-5E936DB8C77C}" type="pres">
      <dgm:prSet presAssocID="{635B2D74-14DA-473A-891B-FE5FBD9CACB1}" presName="textNode" presStyleLbl="node1" presStyleIdx="0" presStyleCnt="4" custLinFactNeighborX="1088" custLinFactNeighborY="-2885">
        <dgm:presLayoutVars>
          <dgm:bulletEnabled val="1"/>
        </dgm:presLayoutVars>
      </dgm:prSet>
      <dgm:spPr/>
      <dgm:t>
        <a:bodyPr/>
        <a:lstStyle/>
        <a:p>
          <a:endParaRPr lang="sv-SE"/>
        </a:p>
      </dgm:t>
    </dgm:pt>
    <dgm:pt modelId="{F2BA3352-4DBE-4C71-8F38-A4C1A5C631EF}" type="pres">
      <dgm:prSet presAssocID="{C424C18D-B523-4E47-8597-FF9EE1A38F90}" presName="sibTrans" presStyleCnt="0"/>
      <dgm:spPr/>
    </dgm:pt>
    <dgm:pt modelId="{3684CFD5-E991-4C10-9408-7261E8085B06}" type="pres">
      <dgm:prSet presAssocID="{FB7A58ED-374A-4DF1-8E5B-B935D1669070}" presName="textNode" presStyleLbl="node1" presStyleIdx="1" presStyleCnt="4" custLinFactNeighborX="1088" custLinFactNeighborY="-962">
        <dgm:presLayoutVars>
          <dgm:bulletEnabled val="1"/>
        </dgm:presLayoutVars>
      </dgm:prSet>
      <dgm:spPr/>
      <dgm:t>
        <a:bodyPr/>
        <a:lstStyle/>
        <a:p>
          <a:endParaRPr lang="sv-SE"/>
        </a:p>
      </dgm:t>
    </dgm:pt>
    <dgm:pt modelId="{1AC8DC28-5BF8-4A00-B68C-301C5A7EB00B}" type="pres">
      <dgm:prSet presAssocID="{53F3AD6D-44F4-4BA4-A671-ADAF9F1DE1C8}" presName="sibTrans" presStyleCnt="0"/>
      <dgm:spPr/>
    </dgm:pt>
    <dgm:pt modelId="{84DA2A9A-7F5E-4DD7-B73C-2A8E6CD7F2DC}" type="pres">
      <dgm:prSet presAssocID="{F0153CF3-C5FD-4F24-B43F-357C55E6F6AC}" presName="textNode" presStyleLbl="node1" presStyleIdx="2" presStyleCnt="4" custLinFactNeighborX="1088" custLinFactNeighborY="-962">
        <dgm:presLayoutVars>
          <dgm:bulletEnabled val="1"/>
        </dgm:presLayoutVars>
      </dgm:prSet>
      <dgm:spPr/>
      <dgm:t>
        <a:bodyPr/>
        <a:lstStyle/>
        <a:p>
          <a:endParaRPr lang="sv-SE"/>
        </a:p>
      </dgm:t>
    </dgm:pt>
    <dgm:pt modelId="{A2EFB8E2-A828-494F-9CC0-D63412E87C61}" type="pres">
      <dgm:prSet presAssocID="{5B24DC30-8AE3-4834-9C10-7D1C0B0E7192}" presName="sibTrans" presStyleCnt="0"/>
      <dgm:spPr/>
    </dgm:pt>
    <dgm:pt modelId="{1813D76D-2CDE-406B-99B6-4FDEFE4AD175}" type="pres">
      <dgm:prSet presAssocID="{8B2AB7B0-5D37-4F1F-991C-914B18902939}" presName="textNode" presStyleLbl="node1" presStyleIdx="3" presStyleCnt="4" custLinFactNeighborX="1088" custLinFactNeighborY="-962">
        <dgm:presLayoutVars>
          <dgm:bulletEnabled val="1"/>
        </dgm:presLayoutVars>
      </dgm:prSet>
      <dgm:spPr/>
      <dgm:t>
        <a:bodyPr/>
        <a:lstStyle/>
        <a:p>
          <a:endParaRPr lang="sv-SE"/>
        </a:p>
      </dgm:t>
    </dgm:pt>
  </dgm:ptLst>
  <dgm:cxnLst>
    <dgm:cxn modelId="{28D399F1-AA0C-4298-9C5F-EF401C82E812}" srcId="{F7D44634-9241-4F9F-9D61-C743BBDBB643}" destId="{8B2AB7B0-5D37-4F1F-991C-914B18902939}" srcOrd="3" destOrd="0" parTransId="{7870F69B-9992-40E7-9ED8-6D6039D98612}" sibTransId="{77DBA6D5-A864-4875-876A-F1DDF1B0EDCA}"/>
    <dgm:cxn modelId="{9D1020E5-A300-4EEE-9DF0-C9139359D31D}" type="presOf" srcId="{F0153CF3-C5FD-4F24-B43F-357C55E6F6AC}" destId="{84DA2A9A-7F5E-4DD7-B73C-2A8E6CD7F2DC}" srcOrd="0" destOrd="0" presId="urn:microsoft.com/office/officeart/2005/8/layout/hProcess9"/>
    <dgm:cxn modelId="{3F91AC6B-D228-49EF-B176-00B15F9C89D1}" srcId="{F7D44634-9241-4F9F-9D61-C743BBDBB643}" destId="{FB7A58ED-374A-4DF1-8E5B-B935D1669070}" srcOrd="1" destOrd="0" parTransId="{BF15B04F-3303-4B2E-A379-7C6E9C25666C}" sibTransId="{53F3AD6D-44F4-4BA4-A671-ADAF9F1DE1C8}"/>
    <dgm:cxn modelId="{5BD169DE-006F-44D9-8C2C-6C18B5823987}" srcId="{F7D44634-9241-4F9F-9D61-C743BBDBB643}" destId="{F0153CF3-C5FD-4F24-B43F-357C55E6F6AC}" srcOrd="2" destOrd="0" parTransId="{7638D6FF-8EF2-4EF8-B6DF-8CCE45FC90A4}" sibTransId="{5B24DC30-8AE3-4834-9C10-7D1C0B0E7192}"/>
    <dgm:cxn modelId="{AAAB8FDC-D148-4A48-8206-EAD288655639}" type="presOf" srcId="{635B2D74-14DA-473A-891B-FE5FBD9CACB1}" destId="{36F4D6A3-1E4C-480C-A900-5E936DB8C77C}" srcOrd="0" destOrd="0" presId="urn:microsoft.com/office/officeart/2005/8/layout/hProcess9"/>
    <dgm:cxn modelId="{B1A49691-9AC9-4F71-9E3F-D25D3B6609B6}" type="presOf" srcId="{F7D44634-9241-4F9F-9D61-C743BBDBB643}" destId="{43BB5A5B-92D7-409E-B4A2-E95FCE728A1C}" srcOrd="0" destOrd="0" presId="urn:microsoft.com/office/officeart/2005/8/layout/hProcess9"/>
    <dgm:cxn modelId="{F6031DF7-5EB0-40EC-B9DC-BC0755F561A3}" srcId="{F7D44634-9241-4F9F-9D61-C743BBDBB643}" destId="{635B2D74-14DA-473A-891B-FE5FBD9CACB1}" srcOrd="0" destOrd="0" parTransId="{6E23592F-B0A0-49D0-B7F9-9A2D2E382277}" sibTransId="{C424C18D-B523-4E47-8597-FF9EE1A38F90}"/>
    <dgm:cxn modelId="{0465954E-E1BF-4636-B29A-527198C69B89}" type="presOf" srcId="{FB7A58ED-374A-4DF1-8E5B-B935D1669070}" destId="{3684CFD5-E991-4C10-9408-7261E8085B06}" srcOrd="0" destOrd="0" presId="urn:microsoft.com/office/officeart/2005/8/layout/hProcess9"/>
    <dgm:cxn modelId="{D700622B-6D5E-4EA4-BFEC-3248224694BE}" type="presOf" srcId="{8B2AB7B0-5D37-4F1F-991C-914B18902939}" destId="{1813D76D-2CDE-406B-99B6-4FDEFE4AD175}" srcOrd="0" destOrd="0" presId="urn:microsoft.com/office/officeart/2005/8/layout/hProcess9"/>
    <dgm:cxn modelId="{447D627B-3069-4F88-A3A7-542C1A663194}" type="presParOf" srcId="{43BB5A5B-92D7-409E-B4A2-E95FCE728A1C}" destId="{A93D667A-43FA-4A8E-AEB5-8844696FDBB8}" srcOrd="0" destOrd="0" presId="urn:microsoft.com/office/officeart/2005/8/layout/hProcess9"/>
    <dgm:cxn modelId="{7E6E587D-6107-43F8-98D9-7B9B6FB5282E}" type="presParOf" srcId="{43BB5A5B-92D7-409E-B4A2-E95FCE728A1C}" destId="{F64E6332-B079-41F5-AB45-1B2CC4810C84}" srcOrd="1" destOrd="0" presId="urn:microsoft.com/office/officeart/2005/8/layout/hProcess9"/>
    <dgm:cxn modelId="{507E51AC-E96A-4CC2-A96B-644F89DB7C7D}" type="presParOf" srcId="{F64E6332-B079-41F5-AB45-1B2CC4810C84}" destId="{36F4D6A3-1E4C-480C-A900-5E936DB8C77C}" srcOrd="0" destOrd="0" presId="urn:microsoft.com/office/officeart/2005/8/layout/hProcess9"/>
    <dgm:cxn modelId="{2343BD7F-97EA-4180-9D8C-5D079EA952F9}" type="presParOf" srcId="{F64E6332-B079-41F5-AB45-1B2CC4810C84}" destId="{F2BA3352-4DBE-4C71-8F38-A4C1A5C631EF}" srcOrd="1" destOrd="0" presId="urn:microsoft.com/office/officeart/2005/8/layout/hProcess9"/>
    <dgm:cxn modelId="{3EFD4668-50D7-4052-956A-563F82B09D44}" type="presParOf" srcId="{F64E6332-B079-41F5-AB45-1B2CC4810C84}" destId="{3684CFD5-E991-4C10-9408-7261E8085B06}" srcOrd="2" destOrd="0" presId="urn:microsoft.com/office/officeart/2005/8/layout/hProcess9"/>
    <dgm:cxn modelId="{4F509610-AE2F-4EF5-8713-81AE2A4A5773}" type="presParOf" srcId="{F64E6332-B079-41F5-AB45-1B2CC4810C84}" destId="{1AC8DC28-5BF8-4A00-B68C-301C5A7EB00B}" srcOrd="3" destOrd="0" presId="urn:microsoft.com/office/officeart/2005/8/layout/hProcess9"/>
    <dgm:cxn modelId="{F0CE3DFA-4DCD-43F0-B81B-9C95CF03FF97}" type="presParOf" srcId="{F64E6332-B079-41F5-AB45-1B2CC4810C84}" destId="{84DA2A9A-7F5E-4DD7-B73C-2A8E6CD7F2DC}" srcOrd="4" destOrd="0" presId="urn:microsoft.com/office/officeart/2005/8/layout/hProcess9"/>
    <dgm:cxn modelId="{5F956032-DECB-4486-AC2A-7C2A7226E55C}" type="presParOf" srcId="{F64E6332-B079-41F5-AB45-1B2CC4810C84}" destId="{A2EFB8E2-A828-494F-9CC0-D63412E87C61}" srcOrd="5" destOrd="0" presId="urn:microsoft.com/office/officeart/2005/8/layout/hProcess9"/>
    <dgm:cxn modelId="{BBA6DCE5-010A-407B-BDE5-3024FAB77C6D}" type="presParOf" srcId="{F64E6332-B079-41F5-AB45-1B2CC4810C84}" destId="{1813D76D-2CDE-406B-99B6-4FDEFE4AD17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F21EEC-D13A-4AA3-8D2C-1CB2842E1A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D1ECC804-98BA-478D-94DD-4E54372DFAC2}">
      <dgm:prSet phldrT="[Text]"/>
      <dgm:spPr>
        <a:solidFill>
          <a:srgbClr val="DB4B32"/>
        </a:solidFill>
        <a:ln>
          <a:solidFill>
            <a:srgbClr val="EB6928"/>
          </a:solidFill>
        </a:ln>
      </dgm:spPr>
      <dgm:t>
        <a:bodyPr/>
        <a:lstStyle/>
        <a:p>
          <a:r>
            <a:rPr lang="sv-SE" b="1" dirty="0" smtClean="0">
              <a:solidFill>
                <a:schemeClr val="tx1"/>
              </a:solidFill>
            </a:rPr>
            <a:t>Upphandla</a:t>
          </a:r>
          <a:endParaRPr lang="sv-SE" b="1" dirty="0">
            <a:solidFill>
              <a:schemeClr val="tx1"/>
            </a:solidFill>
          </a:endParaRPr>
        </a:p>
      </dgm:t>
    </dgm:pt>
    <dgm:pt modelId="{DEE477D1-88E5-4243-81ED-D40F1EDD4E7F}" type="parTrans" cxnId="{71B7E6CC-07A3-4C1E-871E-AB2C30067231}">
      <dgm:prSet/>
      <dgm:spPr/>
      <dgm:t>
        <a:bodyPr/>
        <a:lstStyle/>
        <a:p>
          <a:endParaRPr lang="sv-SE"/>
        </a:p>
      </dgm:t>
    </dgm:pt>
    <dgm:pt modelId="{B4953D0C-A405-4554-9A73-DB336BBCB17E}" type="sibTrans" cxnId="{71B7E6CC-07A3-4C1E-871E-AB2C30067231}">
      <dgm:prSet/>
      <dgm:spPr/>
      <dgm:t>
        <a:bodyPr/>
        <a:lstStyle/>
        <a:p>
          <a:endParaRPr lang="sv-SE"/>
        </a:p>
      </dgm:t>
    </dgm:pt>
    <dgm:pt modelId="{9DBD2E2F-DEFF-4E15-9695-3C5A3CF14B16}">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Uppföljning av krav och avtal</a:t>
          </a:r>
          <a:endParaRPr lang="sv-SE" sz="1600" dirty="0"/>
        </a:p>
      </dgm:t>
    </dgm:pt>
    <dgm:pt modelId="{F1E2A6AF-3419-4A06-820C-A119C111FDDC}" type="parTrans" cxnId="{4B887D93-6B52-413C-91BD-26069E6607EE}">
      <dgm:prSet/>
      <dgm:spPr/>
      <dgm:t>
        <a:bodyPr/>
        <a:lstStyle/>
        <a:p>
          <a:endParaRPr lang="sv-SE"/>
        </a:p>
      </dgm:t>
    </dgm:pt>
    <dgm:pt modelId="{831AD36E-B795-4F37-8F9F-D74A87DB28ED}" type="sibTrans" cxnId="{4B887D93-6B52-413C-91BD-26069E6607EE}">
      <dgm:prSet/>
      <dgm:spPr/>
      <dgm:t>
        <a:bodyPr/>
        <a:lstStyle/>
        <a:p>
          <a:endParaRPr lang="sv-SE"/>
        </a:p>
      </dgm:t>
    </dgm:pt>
    <dgm:pt modelId="{0C50BCD7-F09A-4B97-8A53-4BA6664CA4FD}">
      <dgm:prSet phldrT="[Text]"/>
      <dgm:spPr>
        <a:solidFill>
          <a:srgbClr val="DB4B32"/>
        </a:solidFill>
        <a:ln>
          <a:solidFill>
            <a:srgbClr val="EB6928"/>
          </a:solidFill>
        </a:ln>
      </dgm:spPr>
      <dgm:t>
        <a:bodyPr/>
        <a:lstStyle/>
        <a:p>
          <a:r>
            <a:rPr lang="sv-SE" b="1" dirty="0" smtClean="0">
              <a:solidFill>
                <a:schemeClr val="tx1"/>
              </a:solidFill>
            </a:rPr>
            <a:t>Realisera</a:t>
          </a:r>
        </a:p>
      </dgm:t>
    </dgm:pt>
    <dgm:pt modelId="{80DCF377-4D55-4710-9FA0-7232728DCB6B}" type="parTrans" cxnId="{497C7ED9-2E03-4A9A-BD4F-1FCBD57F000B}">
      <dgm:prSet/>
      <dgm:spPr/>
      <dgm:t>
        <a:bodyPr/>
        <a:lstStyle/>
        <a:p>
          <a:endParaRPr lang="sv-SE"/>
        </a:p>
      </dgm:t>
    </dgm:pt>
    <dgm:pt modelId="{CF4732A2-2324-44A1-A13A-C34766F90EB2}" type="sibTrans" cxnId="{497C7ED9-2E03-4A9A-BD4F-1FCBD57F000B}">
      <dgm:prSet/>
      <dgm:spPr/>
      <dgm:t>
        <a:bodyPr/>
        <a:lstStyle/>
        <a:p>
          <a:endParaRPr lang="sv-SE"/>
        </a:p>
      </dgm:t>
    </dgm:pt>
    <dgm:pt modelId="{A04742F0-670E-4E41-9D6F-400277FA347B}">
      <dgm:prSet phldrT="[Text]"/>
      <dgm:spPr>
        <a:solidFill>
          <a:srgbClr val="DB4B32"/>
        </a:solidFill>
        <a:ln>
          <a:solidFill>
            <a:srgbClr val="EB6928"/>
          </a:solidFill>
        </a:ln>
      </dgm:spPr>
      <dgm:t>
        <a:bodyPr/>
        <a:lstStyle/>
        <a:p>
          <a:r>
            <a:rPr lang="sv-SE" b="1" dirty="0" smtClean="0">
              <a:solidFill>
                <a:schemeClr val="tx1"/>
              </a:solidFill>
            </a:rPr>
            <a:t>Förvalta</a:t>
          </a:r>
        </a:p>
      </dgm:t>
    </dgm:pt>
    <dgm:pt modelId="{5A30F37A-862F-4A54-ACBD-866DCA15EAF6}" type="parTrans" cxnId="{4E89A17D-4E5D-43AF-94DE-35456C42A786}">
      <dgm:prSet/>
      <dgm:spPr/>
      <dgm:t>
        <a:bodyPr/>
        <a:lstStyle/>
        <a:p>
          <a:endParaRPr lang="sv-SE"/>
        </a:p>
      </dgm:t>
    </dgm:pt>
    <dgm:pt modelId="{70E7B611-A5D3-4A27-BA7C-A17DDE7C2778}" type="sibTrans" cxnId="{4E89A17D-4E5D-43AF-94DE-35456C42A786}">
      <dgm:prSet/>
      <dgm:spPr/>
      <dgm:t>
        <a:bodyPr/>
        <a:lstStyle/>
        <a:p>
          <a:endParaRPr lang="sv-SE"/>
        </a:p>
      </dgm:t>
    </dgm:pt>
    <dgm:pt modelId="{120D681B-DB4F-4338-8555-B10886B272D6}">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Starta samarbetet</a:t>
          </a:r>
          <a:endParaRPr lang="sv-SE" sz="1600" dirty="0"/>
        </a:p>
      </dgm:t>
    </dgm:pt>
    <dgm:pt modelId="{E0372ECF-9238-4654-9609-7295CBD430B1}" type="parTrans" cxnId="{3C2E5ECE-52CF-4986-9961-82FF53D86200}">
      <dgm:prSet/>
      <dgm:spPr/>
      <dgm:t>
        <a:bodyPr/>
        <a:lstStyle/>
        <a:p>
          <a:endParaRPr lang="sv-SE"/>
        </a:p>
      </dgm:t>
    </dgm:pt>
    <dgm:pt modelId="{881EC995-52F0-42CB-81DF-6CCE1651DA1B}" type="sibTrans" cxnId="{3C2E5ECE-52CF-4986-9961-82FF53D86200}">
      <dgm:prSet/>
      <dgm:spPr/>
      <dgm:t>
        <a:bodyPr/>
        <a:lstStyle/>
        <a:p>
          <a:endParaRPr lang="sv-SE"/>
        </a:p>
      </dgm:t>
    </dgm:pt>
    <dgm:pt modelId="{F243FB48-C89C-4860-96B9-19EE1D5662F0}">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endParaRPr lang="sv-SE" sz="1600" dirty="0"/>
        </a:p>
      </dgm:t>
    </dgm:pt>
    <dgm:pt modelId="{B4A05620-D2AF-4194-81FB-C2D3A6E2A1A4}" type="parTrans" cxnId="{815B1511-F8FC-43C5-8B45-72EF9440D489}">
      <dgm:prSet/>
      <dgm:spPr/>
      <dgm:t>
        <a:bodyPr/>
        <a:lstStyle/>
        <a:p>
          <a:endParaRPr lang="sv-SE"/>
        </a:p>
      </dgm:t>
    </dgm:pt>
    <dgm:pt modelId="{92B3C814-2868-4FE5-A846-AD807E246133}" type="sibTrans" cxnId="{815B1511-F8FC-43C5-8B45-72EF9440D489}">
      <dgm:prSet/>
      <dgm:spPr/>
      <dgm:t>
        <a:bodyPr/>
        <a:lstStyle/>
        <a:p>
          <a:endParaRPr lang="sv-SE"/>
        </a:p>
      </dgm:t>
    </dgm:pt>
    <dgm:pt modelId="{BA1D0209-B740-48A1-9706-A124CBCF1F91}">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Utvärdera anbud</a:t>
          </a:r>
          <a:endParaRPr lang="sv-SE" sz="1600" dirty="0"/>
        </a:p>
      </dgm:t>
    </dgm:pt>
    <dgm:pt modelId="{EFF2642C-E43F-4F54-8DFD-1CD78B541139}" type="parTrans" cxnId="{E4BB118E-BBF9-49AB-A25F-CF156287C8A2}">
      <dgm:prSet/>
      <dgm:spPr/>
      <dgm:t>
        <a:bodyPr/>
        <a:lstStyle/>
        <a:p>
          <a:endParaRPr lang="sv-SE"/>
        </a:p>
      </dgm:t>
    </dgm:pt>
    <dgm:pt modelId="{90F274C8-66B5-4562-9A5E-8E873AF68ADD}" type="sibTrans" cxnId="{E4BB118E-BBF9-49AB-A25F-CF156287C8A2}">
      <dgm:prSet/>
      <dgm:spPr/>
      <dgm:t>
        <a:bodyPr/>
        <a:lstStyle/>
        <a:p>
          <a:endParaRPr lang="sv-SE"/>
        </a:p>
      </dgm:t>
    </dgm:pt>
    <dgm:pt modelId="{14B5CC7E-F9A2-4B06-A4CE-36A7B8042C1C}">
      <dgm:prSet phldrT="[Text]"/>
      <dgm:spPr>
        <a:solidFill>
          <a:srgbClr val="DB4B32"/>
        </a:solidFill>
        <a:ln>
          <a:solidFill>
            <a:srgbClr val="EB6928"/>
          </a:solidFill>
        </a:ln>
      </dgm:spPr>
      <dgm:t>
        <a:bodyPr/>
        <a:lstStyle/>
        <a:p>
          <a:r>
            <a:rPr lang="sv-SE" b="1" dirty="0" smtClean="0">
              <a:solidFill>
                <a:schemeClr val="tx1"/>
              </a:solidFill>
            </a:rPr>
            <a:t>Förbereda</a:t>
          </a:r>
          <a:endParaRPr lang="sv-SE" b="1" dirty="0">
            <a:solidFill>
              <a:schemeClr val="tx1"/>
            </a:solidFill>
          </a:endParaRPr>
        </a:p>
      </dgm:t>
    </dgm:pt>
    <dgm:pt modelId="{77958997-B068-4F5C-8931-49E46B146D01}" type="sibTrans" cxnId="{B184F497-BC97-480C-B8C8-28A6F92BD0BD}">
      <dgm:prSet/>
      <dgm:spPr/>
      <dgm:t>
        <a:bodyPr/>
        <a:lstStyle/>
        <a:p>
          <a:endParaRPr lang="sv-SE"/>
        </a:p>
      </dgm:t>
    </dgm:pt>
    <dgm:pt modelId="{D608BD20-D6ED-435C-8BA6-0186AC721242}" type="parTrans" cxnId="{B184F497-BC97-480C-B8C8-28A6F92BD0BD}">
      <dgm:prSet/>
      <dgm:spPr/>
      <dgm:t>
        <a:bodyPr/>
        <a:lstStyle/>
        <a:p>
          <a:endParaRPr lang="sv-SE"/>
        </a:p>
      </dgm:t>
    </dgm:pt>
    <dgm:pt modelId="{9CFD9501-F70E-4F5A-940E-7E51E5C53A8C}">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Planera</a:t>
          </a:r>
          <a:endParaRPr lang="sv-SE" sz="1600" dirty="0"/>
        </a:p>
      </dgm:t>
    </dgm:pt>
    <dgm:pt modelId="{65234031-4CC3-47A7-BB51-EDBF88B40FE3}" type="sibTrans" cxnId="{6588912A-177E-400E-AFEA-F65A51B78134}">
      <dgm:prSet/>
      <dgm:spPr/>
      <dgm:t>
        <a:bodyPr/>
        <a:lstStyle/>
        <a:p>
          <a:endParaRPr lang="sv-SE"/>
        </a:p>
      </dgm:t>
    </dgm:pt>
    <dgm:pt modelId="{64544005-E333-4777-A420-07C7350547FC}" type="parTrans" cxnId="{6588912A-177E-400E-AFEA-F65A51B78134}">
      <dgm:prSet/>
      <dgm:spPr/>
      <dgm:t>
        <a:bodyPr/>
        <a:lstStyle/>
        <a:p>
          <a:endParaRPr lang="sv-SE"/>
        </a:p>
      </dgm:t>
    </dgm:pt>
    <dgm:pt modelId="{410D4A96-943B-4841-801C-0EAA91B4013A}">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Risker</a:t>
          </a:r>
          <a:endParaRPr lang="sv-SE" sz="1600" dirty="0"/>
        </a:p>
      </dgm:t>
    </dgm:pt>
    <dgm:pt modelId="{DDD25743-3026-4363-ADC2-2CE63E12A10C}" type="parTrans" cxnId="{DFF921DF-F5D1-461F-B0B4-6F4E852C5BA7}">
      <dgm:prSet/>
      <dgm:spPr/>
      <dgm:t>
        <a:bodyPr/>
        <a:lstStyle/>
        <a:p>
          <a:endParaRPr lang="sv-SE"/>
        </a:p>
      </dgm:t>
    </dgm:pt>
    <dgm:pt modelId="{9B0ADDEE-6C0F-4C84-9453-CBBA9FFDB304}" type="sibTrans" cxnId="{DFF921DF-F5D1-461F-B0B4-6F4E852C5BA7}">
      <dgm:prSet/>
      <dgm:spPr/>
      <dgm:t>
        <a:bodyPr/>
        <a:lstStyle/>
        <a:p>
          <a:endParaRPr lang="sv-SE"/>
        </a:p>
      </dgm:t>
    </dgm:pt>
    <dgm:pt modelId="{BF61E286-1354-4F71-948A-9B0C786B53C8}">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Tilldela avtal </a:t>
          </a:r>
          <a:endParaRPr lang="sv-SE" sz="1600" dirty="0"/>
        </a:p>
      </dgm:t>
    </dgm:pt>
    <dgm:pt modelId="{4AFAAD98-F3B0-470D-9B5E-B30F250B7261}" type="parTrans" cxnId="{ECEBBBE4-46BB-4773-9BAC-CD5E7B3B8298}">
      <dgm:prSet/>
      <dgm:spPr/>
      <dgm:t>
        <a:bodyPr/>
        <a:lstStyle/>
        <a:p>
          <a:endParaRPr lang="sv-SE"/>
        </a:p>
      </dgm:t>
    </dgm:pt>
    <dgm:pt modelId="{62C37BD2-6EED-4B88-8949-5D38C1EB0E8F}" type="sibTrans" cxnId="{ECEBBBE4-46BB-4773-9BAC-CD5E7B3B8298}">
      <dgm:prSet/>
      <dgm:spPr/>
      <dgm:t>
        <a:bodyPr/>
        <a:lstStyle/>
        <a:p>
          <a:endParaRPr lang="sv-SE"/>
        </a:p>
      </dgm:t>
    </dgm:pt>
    <dgm:pt modelId="{564A7D99-D32D-44D3-903D-C5A730F0B186}">
      <dgm:prSe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Kommunicera</a:t>
          </a:r>
          <a:endParaRPr lang="sv-SE" sz="1600" dirty="0"/>
        </a:p>
      </dgm:t>
    </dgm:pt>
    <dgm:pt modelId="{E06697BB-6389-4C9A-8822-410E9C24DF39}" type="parTrans" cxnId="{11C2F7D0-87BE-4E18-B7E5-260FD2EFA98F}">
      <dgm:prSet/>
      <dgm:spPr/>
      <dgm:t>
        <a:bodyPr/>
        <a:lstStyle/>
        <a:p>
          <a:endParaRPr lang="sv-SE"/>
        </a:p>
      </dgm:t>
    </dgm:pt>
    <dgm:pt modelId="{6C5ADE77-6ECC-4D43-950A-27E2B19C5EB2}" type="sibTrans" cxnId="{11C2F7D0-87BE-4E18-B7E5-260FD2EFA98F}">
      <dgm:prSet/>
      <dgm:spPr/>
      <dgm:t>
        <a:bodyPr/>
        <a:lstStyle/>
        <a:p>
          <a:endParaRPr lang="sv-SE"/>
        </a:p>
      </dgm:t>
    </dgm:pt>
    <dgm:pt modelId="{4631A5FF-8C37-4290-A6D5-7CF0CB59B1CB}">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smtClean="0"/>
            <a:t>Behov</a:t>
          </a:r>
          <a:endParaRPr lang="sv-SE" sz="1600" dirty="0"/>
        </a:p>
      </dgm:t>
    </dgm:pt>
    <dgm:pt modelId="{6D7FA978-ABB7-4CE9-8ADB-25901DDC09E1}" type="parTrans" cxnId="{51EDDDDA-0A14-4CB4-B0FA-C80258F695CC}">
      <dgm:prSet/>
      <dgm:spPr/>
      <dgm:t>
        <a:bodyPr/>
        <a:lstStyle/>
        <a:p>
          <a:endParaRPr lang="sv-SE"/>
        </a:p>
      </dgm:t>
    </dgm:pt>
    <dgm:pt modelId="{F4DFC21D-3250-498B-B793-2980524622BC}" type="sibTrans" cxnId="{51EDDDDA-0A14-4CB4-B0FA-C80258F695CC}">
      <dgm:prSet/>
      <dgm:spPr/>
      <dgm:t>
        <a:bodyPr/>
        <a:lstStyle/>
        <a:p>
          <a:endParaRPr lang="sv-SE"/>
        </a:p>
      </dgm:t>
    </dgm:pt>
    <dgm:pt modelId="{D34F6CBF-8FEB-4C7A-9D87-F85D19A713DC}">
      <dgm:prSet phldrT="[Text]" custT="1"/>
      <dgm:spPr>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dgm:spPr>
      <dgm:t>
        <a:bodyPr/>
        <a:lstStyle/>
        <a:p>
          <a:r>
            <a:rPr lang="sv-SE" sz="1600" dirty="0" err="1" smtClean="0"/>
            <a:t>Infosäkkrav</a:t>
          </a:r>
          <a:endParaRPr lang="sv-SE" sz="1600" dirty="0"/>
        </a:p>
      </dgm:t>
    </dgm:pt>
    <dgm:pt modelId="{C87B6C4F-8428-4E78-8DF9-7283CEB57936}" type="parTrans" cxnId="{C6EF51C4-CD9E-4455-AD94-19C6922D59AC}">
      <dgm:prSet/>
      <dgm:spPr/>
      <dgm:t>
        <a:bodyPr/>
        <a:lstStyle/>
        <a:p>
          <a:endParaRPr lang="sv-SE"/>
        </a:p>
      </dgm:t>
    </dgm:pt>
    <dgm:pt modelId="{4B1BE3A1-7B6A-4A68-AEF7-034D4C27A989}" type="sibTrans" cxnId="{C6EF51C4-CD9E-4455-AD94-19C6922D59AC}">
      <dgm:prSet/>
      <dgm:spPr/>
      <dgm:t>
        <a:bodyPr/>
        <a:lstStyle/>
        <a:p>
          <a:endParaRPr lang="sv-SE"/>
        </a:p>
      </dgm:t>
    </dgm:pt>
    <dgm:pt modelId="{99688F23-363B-46A0-9172-556C17EE141E}" type="pres">
      <dgm:prSet presAssocID="{09F21EEC-D13A-4AA3-8D2C-1CB2842E1AE2}" presName="Name0" presStyleCnt="0">
        <dgm:presLayoutVars>
          <dgm:dir/>
          <dgm:animLvl val="lvl"/>
          <dgm:resizeHandles val="exact"/>
        </dgm:presLayoutVars>
      </dgm:prSet>
      <dgm:spPr/>
      <dgm:t>
        <a:bodyPr/>
        <a:lstStyle/>
        <a:p>
          <a:endParaRPr lang="sv-SE"/>
        </a:p>
      </dgm:t>
    </dgm:pt>
    <dgm:pt modelId="{06CC5290-6349-49B3-86F8-0931B6DFDB2D}" type="pres">
      <dgm:prSet presAssocID="{14B5CC7E-F9A2-4B06-A4CE-36A7B8042C1C}" presName="composite" presStyleCnt="0"/>
      <dgm:spPr/>
    </dgm:pt>
    <dgm:pt modelId="{60CEC6BD-9137-4648-8EBB-752BB5713A81}" type="pres">
      <dgm:prSet presAssocID="{14B5CC7E-F9A2-4B06-A4CE-36A7B8042C1C}" presName="parTx" presStyleLbl="alignNode1" presStyleIdx="0" presStyleCnt="4">
        <dgm:presLayoutVars>
          <dgm:chMax val="0"/>
          <dgm:chPref val="0"/>
          <dgm:bulletEnabled val="1"/>
        </dgm:presLayoutVars>
      </dgm:prSet>
      <dgm:spPr/>
      <dgm:t>
        <a:bodyPr/>
        <a:lstStyle/>
        <a:p>
          <a:endParaRPr lang="sv-SE"/>
        </a:p>
      </dgm:t>
    </dgm:pt>
    <dgm:pt modelId="{03D45B22-95C9-4CD7-A822-4A2E26F42CCB}" type="pres">
      <dgm:prSet presAssocID="{14B5CC7E-F9A2-4B06-A4CE-36A7B8042C1C}" presName="desTx" presStyleLbl="alignAccFollowNode1" presStyleIdx="0" presStyleCnt="4" custLinFactNeighborX="-251" custLinFactNeighborY="-5948">
        <dgm:presLayoutVars>
          <dgm:bulletEnabled val="1"/>
        </dgm:presLayoutVars>
      </dgm:prSet>
      <dgm:spPr/>
      <dgm:t>
        <a:bodyPr/>
        <a:lstStyle/>
        <a:p>
          <a:endParaRPr lang="sv-SE"/>
        </a:p>
      </dgm:t>
    </dgm:pt>
    <dgm:pt modelId="{C8A98679-1FD6-4790-A1D4-3A7333BEFFEF}" type="pres">
      <dgm:prSet presAssocID="{77958997-B068-4F5C-8931-49E46B146D01}" presName="space" presStyleCnt="0"/>
      <dgm:spPr/>
    </dgm:pt>
    <dgm:pt modelId="{905A31DC-3A59-457D-A20F-64AD8B2A3472}" type="pres">
      <dgm:prSet presAssocID="{D1ECC804-98BA-478D-94DD-4E54372DFAC2}" presName="composite" presStyleCnt="0"/>
      <dgm:spPr/>
    </dgm:pt>
    <dgm:pt modelId="{1E329A8E-DE3E-4D32-8189-CADB8FCDE75C}" type="pres">
      <dgm:prSet presAssocID="{D1ECC804-98BA-478D-94DD-4E54372DFAC2}" presName="parTx" presStyleLbl="alignNode1" presStyleIdx="1" presStyleCnt="4">
        <dgm:presLayoutVars>
          <dgm:chMax val="0"/>
          <dgm:chPref val="0"/>
          <dgm:bulletEnabled val="1"/>
        </dgm:presLayoutVars>
      </dgm:prSet>
      <dgm:spPr/>
      <dgm:t>
        <a:bodyPr/>
        <a:lstStyle/>
        <a:p>
          <a:endParaRPr lang="sv-SE"/>
        </a:p>
      </dgm:t>
    </dgm:pt>
    <dgm:pt modelId="{E1E56CEE-2E63-4F83-9B04-FF91A7860FC0}" type="pres">
      <dgm:prSet presAssocID="{D1ECC804-98BA-478D-94DD-4E54372DFAC2}" presName="desTx" presStyleLbl="alignAccFollowNode1" presStyleIdx="1" presStyleCnt="4">
        <dgm:presLayoutVars>
          <dgm:bulletEnabled val="1"/>
        </dgm:presLayoutVars>
      </dgm:prSet>
      <dgm:spPr/>
      <dgm:t>
        <a:bodyPr/>
        <a:lstStyle/>
        <a:p>
          <a:endParaRPr lang="sv-SE"/>
        </a:p>
      </dgm:t>
    </dgm:pt>
    <dgm:pt modelId="{04CFD7D5-4C30-408B-86E3-69EA3762AE32}" type="pres">
      <dgm:prSet presAssocID="{B4953D0C-A405-4554-9A73-DB336BBCB17E}" presName="space" presStyleCnt="0"/>
      <dgm:spPr/>
    </dgm:pt>
    <dgm:pt modelId="{C99DFA0B-9D8B-40CA-882A-5DAB1845D600}" type="pres">
      <dgm:prSet presAssocID="{0C50BCD7-F09A-4B97-8A53-4BA6664CA4FD}" presName="composite" presStyleCnt="0"/>
      <dgm:spPr/>
    </dgm:pt>
    <dgm:pt modelId="{AE3E7F96-1012-4658-A5EF-B442431293B7}" type="pres">
      <dgm:prSet presAssocID="{0C50BCD7-F09A-4B97-8A53-4BA6664CA4FD}" presName="parTx" presStyleLbl="alignNode1" presStyleIdx="2" presStyleCnt="4">
        <dgm:presLayoutVars>
          <dgm:chMax val="0"/>
          <dgm:chPref val="0"/>
          <dgm:bulletEnabled val="1"/>
        </dgm:presLayoutVars>
      </dgm:prSet>
      <dgm:spPr/>
      <dgm:t>
        <a:bodyPr/>
        <a:lstStyle/>
        <a:p>
          <a:endParaRPr lang="sv-SE"/>
        </a:p>
      </dgm:t>
    </dgm:pt>
    <dgm:pt modelId="{A67ACC33-83D1-4074-B97E-E282FA06F471}" type="pres">
      <dgm:prSet presAssocID="{0C50BCD7-F09A-4B97-8A53-4BA6664CA4FD}" presName="desTx" presStyleLbl="alignAccFollowNode1" presStyleIdx="2" presStyleCnt="4">
        <dgm:presLayoutVars>
          <dgm:bulletEnabled val="1"/>
        </dgm:presLayoutVars>
      </dgm:prSet>
      <dgm:spPr/>
      <dgm:t>
        <a:bodyPr/>
        <a:lstStyle/>
        <a:p>
          <a:endParaRPr lang="sv-SE"/>
        </a:p>
      </dgm:t>
    </dgm:pt>
    <dgm:pt modelId="{0A0C6951-73A8-43B3-8AF1-37387351297A}" type="pres">
      <dgm:prSet presAssocID="{CF4732A2-2324-44A1-A13A-C34766F90EB2}" presName="space" presStyleCnt="0"/>
      <dgm:spPr/>
    </dgm:pt>
    <dgm:pt modelId="{153896AE-0D23-4164-97C0-AF3AB8BBD1B3}" type="pres">
      <dgm:prSet presAssocID="{A04742F0-670E-4E41-9D6F-400277FA347B}" presName="composite" presStyleCnt="0"/>
      <dgm:spPr/>
    </dgm:pt>
    <dgm:pt modelId="{20F1B9CD-E33F-43D1-9E57-1A1E30A45E28}" type="pres">
      <dgm:prSet presAssocID="{A04742F0-670E-4E41-9D6F-400277FA347B}" presName="parTx" presStyleLbl="alignNode1" presStyleIdx="3" presStyleCnt="4">
        <dgm:presLayoutVars>
          <dgm:chMax val="0"/>
          <dgm:chPref val="0"/>
          <dgm:bulletEnabled val="1"/>
        </dgm:presLayoutVars>
      </dgm:prSet>
      <dgm:spPr/>
      <dgm:t>
        <a:bodyPr/>
        <a:lstStyle/>
        <a:p>
          <a:endParaRPr lang="sv-SE"/>
        </a:p>
      </dgm:t>
    </dgm:pt>
    <dgm:pt modelId="{67A32C48-8460-48B4-A9D2-1026B67095F1}" type="pres">
      <dgm:prSet presAssocID="{A04742F0-670E-4E41-9D6F-400277FA347B}" presName="desTx" presStyleLbl="alignAccFollowNode1" presStyleIdx="3" presStyleCnt="4">
        <dgm:presLayoutVars>
          <dgm:bulletEnabled val="1"/>
        </dgm:presLayoutVars>
      </dgm:prSet>
      <dgm:spPr/>
      <dgm:t>
        <a:bodyPr/>
        <a:lstStyle/>
        <a:p>
          <a:endParaRPr lang="sv-SE"/>
        </a:p>
      </dgm:t>
    </dgm:pt>
  </dgm:ptLst>
  <dgm:cxnLst>
    <dgm:cxn modelId="{60B3DF8D-4F7D-475C-A43F-82E9AEF54E31}" type="presOf" srcId="{BF61E286-1354-4F71-948A-9B0C786B53C8}" destId="{E1E56CEE-2E63-4F83-9B04-FF91A7860FC0}" srcOrd="0" destOrd="1" presId="urn:microsoft.com/office/officeart/2005/8/layout/hList1"/>
    <dgm:cxn modelId="{B184F497-BC97-480C-B8C8-28A6F92BD0BD}" srcId="{09F21EEC-D13A-4AA3-8D2C-1CB2842E1AE2}" destId="{14B5CC7E-F9A2-4B06-A4CE-36A7B8042C1C}" srcOrd="0" destOrd="0" parTransId="{D608BD20-D6ED-435C-8BA6-0186AC721242}" sibTransId="{77958997-B068-4F5C-8931-49E46B146D01}"/>
    <dgm:cxn modelId="{51EDDDDA-0A14-4CB4-B0FA-C80258F695CC}" srcId="{14B5CC7E-F9A2-4B06-A4CE-36A7B8042C1C}" destId="{4631A5FF-8C37-4290-A6D5-7CF0CB59B1CB}" srcOrd="1" destOrd="0" parTransId="{6D7FA978-ABB7-4CE9-8ADB-25901DDC09E1}" sibTransId="{F4DFC21D-3250-498B-B793-2980524622BC}"/>
    <dgm:cxn modelId="{ECEBBBE4-46BB-4773-9BAC-CD5E7B3B8298}" srcId="{D1ECC804-98BA-478D-94DD-4E54372DFAC2}" destId="{BF61E286-1354-4F71-948A-9B0C786B53C8}" srcOrd="1" destOrd="0" parTransId="{4AFAAD98-F3B0-470D-9B5E-B30F250B7261}" sibTransId="{62C37BD2-6EED-4B88-8949-5D38C1EB0E8F}"/>
    <dgm:cxn modelId="{815B1511-F8FC-43C5-8B45-72EF9440D489}" srcId="{0C50BCD7-F09A-4B97-8A53-4BA6664CA4FD}" destId="{F243FB48-C89C-4860-96B9-19EE1D5662F0}" srcOrd="2" destOrd="0" parTransId="{B4A05620-D2AF-4194-81FB-C2D3A6E2A1A4}" sibTransId="{92B3C814-2868-4FE5-A846-AD807E246133}"/>
    <dgm:cxn modelId="{71B7E6CC-07A3-4C1E-871E-AB2C30067231}" srcId="{09F21EEC-D13A-4AA3-8D2C-1CB2842E1AE2}" destId="{D1ECC804-98BA-478D-94DD-4E54372DFAC2}" srcOrd="1" destOrd="0" parTransId="{DEE477D1-88E5-4243-81ED-D40F1EDD4E7F}" sibTransId="{B4953D0C-A405-4554-9A73-DB336BBCB17E}"/>
    <dgm:cxn modelId="{65B9DF83-C117-42B7-A904-B33CBB042A20}" type="presOf" srcId="{14B5CC7E-F9A2-4B06-A4CE-36A7B8042C1C}" destId="{60CEC6BD-9137-4648-8EBB-752BB5713A81}" srcOrd="0" destOrd="0" presId="urn:microsoft.com/office/officeart/2005/8/layout/hList1"/>
    <dgm:cxn modelId="{497C7ED9-2E03-4A9A-BD4F-1FCBD57F000B}" srcId="{09F21EEC-D13A-4AA3-8D2C-1CB2842E1AE2}" destId="{0C50BCD7-F09A-4B97-8A53-4BA6664CA4FD}" srcOrd="2" destOrd="0" parTransId="{80DCF377-4D55-4710-9FA0-7232728DCB6B}" sibTransId="{CF4732A2-2324-44A1-A13A-C34766F90EB2}"/>
    <dgm:cxn modelId="{22230CCC-9AF4-4794-8578-A978EC484102}" type="presOf" srcId="{9DBD2E2F-DEFF-4E15-9695-3C5A3CF14B16}" destId="{67A32C48-8460-48B4-A9D2-1026B67095F1}" srcOrd="0" destOrd="0" presId="urn:microsoft.com/office/officeart/2005/8/layout/hList1"/>
    <dgm:cxn modelId="{E4BB118E-BBF9-49AB-A25F-CF156287C8A2}" srcId="{D1ECC804-98BA-478D-94DD-4E54372DFAC2}" destId="{BA1D0209-B740-48A1-9706-A124CBCF1F91}" srcOrd="0" destOrd="0" parTransId="{EFF2642C-E43F-4F54-8DFD-1CD78B541139}" sibTransId="{90F274C8-66B5-4562-9A5E-8E873AF68ADD}"/>
    <dgm:cxn modelId="{7554E268-EC67-4EB8-9951-258167186C5D}" type="presOf" srcId="{F243FB48-C89C-4860-96B9-19EE1D5662F0}" destId="{A67ACC33-83D1-4074-B97E-E282FA06F471}" srcOrd="0" destOrd="2" presId="urn:microsoft.com/office/officeart/2005/8/layout/hList1"/>
    <dgm:cxn modelId="{09429FDD-F5D2-4931-A245-F0A1BE01D06A}" type="presOf" srcId="{0C50BCD7-F09A-4B97-8A53-4BA6664CA4FD}" destId="{AE3E7F96-1012-4658-A5EF-B442431293B7}" srcOrd="0" destOrd="0" presId="urn:microsoft.com/office/officeart/2005/8/layout/hList1"/>
    <dgm:cxn modelId="{1355D6CC-229C-414F-BFD4-B26156D01030}" type="presOf" srcId="{4631A5FF-8C37-4290-A6D5-7CF0CB59B1CB}" destId="{03D45B22-95C9-4CD7-A822-4A2E26F42CCB}" srcOrd="0" destOrd="1" presId="urn:microsoft.com/office/officeart/2005/8/layout/hList1"/>
    <dgm:cxn modelId="{11C2F7D0-87BE-4E18-B7E5-260FD2EFA98F}" srcId="{0C50BCD7-F09A-4B97-8A53-4BA6664CA4FD}" destId="{564A7D99-D32D-44D3-903D-C5A730F0B186}" srcOrd="1" destOrd="0" parTransId="{E06697BB-6389-4C9A-8822-410E9C24DF39}" sibTransId="{6C5ADE77-6ECC-4D43-950A-27E2B19C5EB2}"/>
    <dgm:cxn modelId="{3F34A780-92B3-4120-84E7-9BB64247F0E9}" type="presOf" srcId="{410D4A96-943B-4841-801C-0EAA91B4013A}" destId="{03D45B22-95C9-4CD7-A822-4A2E26F42CCB}" srcOrd="0" destOrd="2" presId="urn:microsoft.com/office/officeart/2005/8/layout/hList1"/>
    <dgm:cxn modelId="{D882ED9A-F536-4702-92AC-8B4819962FEE}" type="presOf" srcId="{A04742F0-670E-4E41-9D6F-400277FA347B}" destId="{20F1B9CD-E33F-43D1-9E57-1A1E30A45E28}" srcOrd="0" destOrd="0" presId="urn:microsoft.com/office/officeart/2005/8/layout/hList1"/>
    <dgm:cxn modelId="{6588912A-177E-400E-AFEA-F65A51B78134}" srcId="{14B5CC7E-F9A2-4B06-A4CE-36A7B8042C1C}" destId="{9CFD9501-F70E-4F5A-940E-7E51E5C53A8C}" srcOrd="0" destOrd="0" parTransId="{64544005-E333-4777-A420-07C7350547FC}" sibTransId="{65234031-4CC3-47A7-BB51-EDBF88B40FE3}"/>
    <dgm:cxn modelId="{C6EF51C4-CD9E-4455-AD94-19C6922D59AC}" srcId="{14B5CC7E-F9A2-4B06-A4CE-36A7B8042C1C}" destId="{D34F6CBF-8FEB-4C7A-9D87-F85D19A713DC}" srcOrd="3" destOrd="0" parTransId="{C87B6C4F-8428-4E78-8DF9-7283CEB57936}" sibTransId="{4B1BE3A1-7B6A-4A68-AEF7-034D4C27A989}"/>
    <dgm:cxn modelId="{7F7BDAC2-7C26-4A26-87BA-9A453C38B407}" type="presOf" srcId="{BA1D0209-B740-48A1-9706-A124CBCF1F91}" destId="{E1E56CEE-2E63-4F83-9B04-FF91A7860FC0}" srcOrd="0" destOrd="0" presId="urn:microsoft.com/office/officeart/2005/8/layout/hList1"/>
    <dgm:cxn modelId="{3E1216D8-458D-4307-A695-0A97263347DB}" type="presOf" srcId="{09F21EEC-D13A-4AA3-8D2C-1CB2842E1AE2}" destId="{99688F23-363B-46A0-9172-556C17EE141E}" srcOrd="0" destOrd="0" presId="urn:microsoft.com/office/officeart/2005/8/layout/hList1"/>
    <dgm:cxn modelId="{4E89A17D-4E5D-43AF-94DE-35456C42A786}" srcId="{09F21EEC-D13A-4AA3-8D2C-1CB2842E1AE2}" destId="{A04742F0-670E-4E41-9D6F-400277FA347B}" srcOrd="3" destOrd="0" parTransId="{5A30F37A-862F-4A54-ACBD-866DCA15EAF6}" sibTransId="{70E7B611-A5D3-4A27-BA7C-A17DDE7C2778}"/>
    <dgm:cxn modelId="{3C2E5ECE-52CF-4986-9961-82FF53D86200}" srcId="{0C50BCD7-F09A-4B97-8A53-4BA6664CA4FD}" destId="{120D681B-DB4F-4338-8555-B10886B272D6}" srcOrd="0" destOrd="0" parTransId="{E0372ECF-9238-4654-9609-7295CBD430B1}" sibTransId="{881EC995-52F0-42CB-81DF-6CCE1651DA1B}"/>
    <dgm:cxn modelId="{4B887D93-6B52-413C-91BD-26069E6607EE}" srcId="{A04742F0-670E-4E41-9D6F-400277FA347B}" destId="{9DBD2E2F-DEFF-4E15-9695-3C5A3CF14B16}" srcOrd="0" destOrd="0" parTransId="{F1E2A6AF-3419-4A06-820C-A119C111FDDC}" sibTransId="{831AD36E-B795-4F37-8F9F-D74A87DB28ED}"/>
    <dgm:cxn modelId="{8E627B0B-BC1E-4CCF-B8F3-1444F0E786F0}" type="presOf" srcId="{120D681B-DB4F-4338-8555-B10886B272D6}" destId="{A67ACC33-83D1-4074-B97E-E282FA06F471}" srcOrd="0" destOrd="0" presId="urn:microsoft.com/office/officeart/2005/8/layout/hList1"/>
    <dgm:cxn modelId="{DFF921DF-F5D1-461F-B0B4-6F4E852C5BA7}" srcId="{14B5CC7E-F9A2-4B06-A4CE-36A7B8042C1C}" destId="{410D4A96-943B-4841-801C-0EAA91B4013A}" srcOrd="2" destOrd="0" parTransId="{DDD25743-3026-4363-ADC2-2CE63E12A10C}" sibTransId="{9B0ADDEE-6C0F-4C84-9453-CBBA9FFDB304}"/>
    <dgm:cxn modelId="{70E3EDE5-B824-4142-A4A7-480C3777D815}" type="presOf" srcId="{564A7D99-D32D-44D3-903D-C5A730F0B186}" destId="{A67ACC33-83D1-4074-B97E-E282FA06F471}" srcOrd="0" destOrd="1" presId="urn:microsoft.com/office/officeart/2005/8/layout/hList1"/>
    <dgm:cxn modelId="{237074EA-2B09-4390-AEB4-7A319E6F3B45}" type="presOf" srcId="{9CFD9501-F70E-4F5A-940E-7E51E5C53A8C}" destId="{03D45B22-95C9-4CD7-A822-4A2E26F42CCB}" srcOrd="0" destOrd="0" presId="urn:microsoft.com/office/officeart/2005/8/layout/hList1"/>
    <dgm:cxn modelId="{48E9FFC6-AA76-493F-A73E-4A924C76D506}" type="presOf" srcId="{D1ECC804-98BA-478D-94DD-4E54372DFAC2}" destId="{1E329A8E-DE3E-4D32-8189-CADB8FCDE75C}" srcOrd="0" destOrd="0" presId="urn:microsoft.com/office/officeart/2005/8/layout/hList1"/>
    <dgm:cxn modelId="{973C42DC-A4F6-4BCD-8806-48FA7E4999D5}" type="presOf" srcId="{D34F6CBF-8FEB-4C7A-9D87-F85D19A713DC}" destId="{03D45B22-95C9-4CD7-A822-4A2E26F42CCB}" srcOrd="0" destOrd="3" presId="urn:microsoft.com/office/officeart/2005/8/layout/hList1"/>
    <dgm:cxn modelId="{F7B591D0-1089-4CE7-858E-855946EBFDEB}" type="presParOf" srcId="{99688F23-363B-46A0-9172-556C17EE141E}" destId="{06CC5290-6349-49B3-86F8-0931B6DFDB2D}" srcOrd="0" destOrd="0" presId="urn:microsoft.com/office/officeart/2005/8/layout/hList1"/>
    <dgm:cxn modelId="{BCA151D7-3AD8-4556-BBEC-F1CEFB14AC7E}" type="presParOf" srcId="{06CC5290-6349-49B3-86F8-0931B6DFDB2D}" destId="{60CEC6BD-9137-4648-8EBB-752BB5713A81}" srcOrd="0" destOrd="0" presId="urn:microsoft.com/office/officeart/2005/8/layout/hList1"/>
    <dgm:cxn modelId="{0F20DCE2-7FEC-4915-9F4E-FAEF9F51B7E2}" type="presParOf" srcId="{06CC5290-6349-49B3-86F8-0931B6DFDB2D}" destId="{03D45B22-95C9-4CD7-A822-4A2E26F42CCB}" srcOrd="1" destOrd="0" presId="urn:microsoft.com/office/officeart/2005/8/layout/hList1"/>
    <dgm:cxn modelId="{6030ADB2-ADFC-4E46-B97D-EC3BC74D2DC4}" type="presParOf" srcId="{99688F23-363B-46A0-9172-556C17EE141E}" destId="{C8A98679-1FD6-4790-A1D4-3A7333BEFFEF}" srcOrd="1" destOrd="0" presId="urn:microsoft.com/office/officeart/2005/8/layout/hList1"/>
    <dgm:cxn modelId="{3E61EA3F-C787-4C40-95BA-44B03B701748}" type="presParOf" srcId="{99688F23-363B-46A0-9172-556C17EE141E}" destId="{905A31DC-3A59-457D-A20F-64AD8B2A3472}" srcOrd="2" destOrd="0" presId="urn:microsoft.com/office/officeart/2005/8/layout/hList1"/>
    <dgm:cxn modelId="{C6CAE463-8A40-4F4A-8AD2-979375235699}" type="presParOf" srcId="{905A31DC-3A59-457D-A20F-64AD8B2A3472}" destId="{1E329A8E-DE3E-4D32-8189-CADB8FCDE75C}" srcOrd="0" destOrd="0" presId="urn:microsoft.com/office/officeart/2005/8/layout/hList1"/>
    <dgm:cxn modelId="{290603E5-98B1-4318-8F76-48DCC3499282}" type="presParOf" srcId="{905A31DC-3A59-457D-A20F-64AD8B2A3472}" destId="{E1E56CEE-2E63-4F83-9B04-FF91A7860FC0}" srcOrd="1" destOrd="0" presId="urn:microsoft.com/office/officeart/2005/8/layout/hList1"/>
    <dgm:cxn modelId="{8DCC04E7-CFDB-4C6A-9FC9-70DB8519AC9B}" type="presParOf" srcId="{99688F23-363B-46A0-9172-556C17EE141E}" destId="{04CFD7D5-4C30-408B-86E3-69EA3762AE32}" srcOrd="3" destOrd="0" presId="urn:microsoft.com/office/officeart/2005/8/layout/hList1"/>
    <dgm:cxn modelId="{59EAD53B-3542-438F-B4EB-E7A5842A77A0}" type="presParOf" srcId="{99688F23-363B-46A0-9172-556C17EE141E}" destId="{C99DFA0B-9D8B-40CA-882A-5DAB1845D600}" srcOrd="4" destOrd="0" presId="urn:microsoft.com/office/officeart/2005/8/layout/hList1"/>
    <dgm:cxn modelId="{E802A5B5-64E9-4AE7-9AA8-6BDEA4B75B62}" type="presParOf" srcId="{C99DFA0B-9D8B-40CA-882A-5DAB1845D600}" destId="{AE3E7F96-1012-4658-A5EF-B442431293B7}" srcOrd="0" destOrd="0" presId="urn:microsoft.com/office/officeart/2005/8/layout/hList1"/>
    <dgm:cxn modelId="{F33A31E1-5B5B-4864-A605-25223EE27B00}" type="presParOf" srcId="{C99DFA0B-9D8B-40CA-882A-5DAB1845D600}" destId="{A67ACC33-83D1-4074-B97E-E282FA06F471}" srcOrd="1" destOrd="0" presId="urn:microsoft.com/office/officeart/2005/8/layout/hList1"/>
    <dgm:cxn modelId="{ADACC423-D4B5-4450-A6E4-C19911A4502B}" type="presParOf" srcId="{99688F23-363B-46A0-9172-556C17EE141E}" destId="{0A0C6951-73A8-43B3-8AF1-37387351297A}" srcOrd="5" destOrd="0" presId="urn:microsoft.com/office/officeart/2005/8/layout/hList1"/>
    <dgm:cxn modelId="{2E2239EE-43A6-490F-83F7-241D523E0E9E}" type="presParOf" srcId="{99688F23-363B-46A0-9172-556C17EE141E}" destId="{153896AE-0D23-4164-97C0-AF3AB8BBD1B3}" srcOrd="6" destOrd="0" presId="urn:microsoft.com/office/officeart/2005/8/layout/hList1"/>
    <dgm:cxn modelId="{95D8A226-5B7A-4511-9A1F-1FF3A1734FFF}" type="presParOf" srcId="{153896AE-0D23-4164-97C0-AF3AB8BBD1B3}" destId="{20F1B9CD-E33F-43D1-9E57-1A1E30A45E28}" srcOrd="0" destOrd="0" presId="urn:microsoft.com/office/officeart/2005/8/layout/hList1"/>
    <dgm:cxn modelId="{5D06FDDF-93EF-4F7B-80DF-38EC09939498}" type="presParOf" srcId="{153896AE-0D23-4164-97C0-AF3AB8BBD1B3}" destId="{67A32C48-8460-48B4-A9D2-1026B67095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D44634-9241-4F9F-9D61-C743BBDBB643}" type="doc">
      <dgm:prSet loTypeId="urn:microsoft.com/office/officeart/2005/8/layout/hProcess9" loCatId="process" qsTypeId="urn:microsoft.com/office/officeart/2005/8/quickstyle/simple1" qsCatId="simple" csTypeId="urn:microsoft.com/office/officeart/2005/8/colors/accent1_2" csCatId="accent1" phldr="1"/>
      <dgm:spPr/>
    </dgm:pt>
    <dgm:pt modelId="{635B2D74-14DA-473A-891B-FE5FBD9CACB1}">
      <dgm:prSet phldrT="[Text]" custT="1"/>
      <dgm:spPr>
        <a:solidFill>
          <a:srgbClr val="DB4B32"/>
        </a:solidFill>
        <a:ln>
          <a:noFill/>
        </a:ln>
      </dgm:spPr>
      <dgm:t>
        <a:bodyPr/>
        <a:lstStyle/>
        <a:p>
          <a:r>
            <a:rPr lang="sv-SE" sz="2400" b="1" dirty="0" smtClean="0">
              <a:solidFill>
                <a:schemeClr val="tx1"/>
              </a:solidFill>
            </a:rPr>
            <a:t>Behov</a:t>
          </a:r>
          <a:endParaRPr lang="sv-SE" sz="2400" b="1" dirty="0">
            <a:solidFill>
              <a:schemeClr val="tx1"/>
            </a:solidFill>
          </a:endParaRPr>
        </a:p>
      </dgm:t>
    </dgm:pt>
    <dgm:pt modelId="{6E23592F-B0A0-49D0-B7F9-9A2D2E382277}" type="parTrans" cxnId="{F6031DF7-5EB0-40EC-B9DC-BC0755F561A3}">
      <dgm:prSet/>
      <dgm:spPr/>
      <dgm:t>
        <a:bodyPr/>
        <a:lstStyle/>
        <a:p>
          <a:endParaRPr lang="sv-SE"/>
        </a:p>
      </dgm:t>
    </dgm:pt>
    <dgm:pt modelId="{C424C18D-B523-4E47-8597-FF9EE1A38F90}" type="sibTrans" cxnId="{F6031DF7-5EB0-40EC-B9DC-BC0755F561A3}">
      <dgm:prSet/>
      <dgm:spPr/>
      <dgm:t>
        <a:bodyPr/>
        <a:lstStyle/>
        <a:p>
          <a:endParaRPr lang="sv-SE"/>
        </a:p>
      </dgm:t>
    </dgm:pt>
    <dgm:pt modelId="{FB7A58ED-374A-4DF1-8E5B-B935D1669070}">
      <dgm:prSet phldrT="[Text]" custT="1"/>
      <dgm:spPr>
        <a:solidFill>
          <a:srgbClr val="DB4B32"/>
        </a:solidFill>
        <a:ln>
          <a:noFill/>
        </a:ln>
      </dgm:spPr>
      <dgm:t>
        <a:bodyPr/>
        <a:lstStyle/>
        <a:p>
          <a:r>
            <a:rPr lang="sv-SE" sz="2400" b="1" dirty="0" smtClean="0">
              <a:solidFill>
                <a:schemeClr val="tx1"/>
              </a:solidFill>
            </a:rPr>
            <a:t>Utforma</a:t>
          </a:r>
          <a:endParaRPr lang="sv-SE" sz="2400" b="1" dirty="0">
            <a:solidFill>
              <a:schemeClr val="tx1"/>
            </a:solidFill>
          </a:endParaRPr>
        </a:p>
      </dgm:t>
    </dgm:pt>
    <dgm:pt modelId="{BF15B04F-3303-4B2E-A379-7C6E9C25666C}" type="parTrans" cxnId="{3F91AC6B-D228-49EF-B176-00B15F9C89D1}">
      <dgm:prSet/>
      <dgm:spPr/>
      <dgm:t>
        <a:bodyPr/>
        <a:lstStyle/>
        <a:p>
          <a:endParaRPr lang="sv-SE"/>
        </a:p>
      </dgm:t>
    </dgm:pt>
    <dgm:pt modelId="{53F3AD6D-44F4-4BA4-A671-ADAF9F1DE1C8}" type="sibTrans" cxnId="{3F91AC6B-D228-49EF-B176-00B15F9C89D1}">
      <dgm:prSet/>
      <dgm:spPr/>
      <dgm:t>
        <a:bodyPr/>
        <a:lstStyle/>
        <a:p>
          <a:endParaRPr lang="sv-SE"/>
        </a:p>
      </dgm:t>
    </dgm:pt>
    <dgm:pt modelId="{F0153CF3-C5FD-4F24-B43F-357C55E6F6AC}">
      <dgm:prSet phldrT="[Text]" custT="1"/>
      <dgm:spPr>
        <a:solidFill>
          <a:srgbClr val="DB4B32"/>
        </a:solidFill>
        <a:ln>
          <a:noFill/>
        </a:ln>
      </dgm:spPr>
      <dgm:t>
        <a:bodyPr/>
        <a:lstStyle/>
        <a:p>
          <a:r>
            <a:rPr lang="sv-SE" sz="2400" b="1" dirty="0" smtClean="0">
              <a:solidFill>
                <a:schemeClr val="tx1"/>
              </a:solidFill>
            </a:rPr>
            <a:t>Utbilda</a:t>
          </a:r>
          <a:endParaRPr lang="sv-SE" sz="2400" b="1" dirty="0">
            <a:solidFill>
              <a:schemeClr val="tx1"/>
            </a:solidFill>
          </a:endParaRPr>
        </a:p>
      </dgm:t>
    </dgm:pt>
    <dgm:pt modelId="{7638D6FF-8EF2-4EF8-B6DF-8CCE45FC90A4}" type="parTrans" cxnId="{5BD169DE-006F-44D9-8C2C-6C18B5823987}">
      <dgm:prSet/>
      <dgm:spPr/>
      <dgm:t>
        <a:bodyPr/>
        <a:lstStyle/>
        <a:p>
          <a:endParaRPr lang="sv-SE"/>
        </a:p>
      </dgm:t>
    </dgm:pt>
    <dgm:pt modelId="{5B24DC30-8AE3-4834-9C10-7D1C0B0E7192}" type="sibTrans" cxnId="{5BD169DE-006F-44D9-8C2C-6C18B5823987}">
      <dgm:prSet/>
      <dgm:spPr/>
      <dgm:t>
        <a:bodyPr/>
        <a:lstStyle/>
        <a:p>
          <a:endParaRPr lang="sv-SE"/>
        </a:p>
      </dgm:t>
    </dgm:pt>
    <dgm:pt modelId="{8B2AB7B0-5D37-4F1F-991C-914B18902939}">
      <dgm:prSet phldrT="[Text]" custT="1"/>
      <dgm:spPr>
        <a:solidFill>
          <a:srgbClr val="DB4B32"/>
        </a:solidFill>
        <a:ln>
          <a:noFill/>
        </a:ln>
      </dgm:spPr>
      <dgm:t>
        <a:bodyPr/>
        <a:lstStyle/>
        <a:p>
          <a:r>
            <a:rPr lang="sv-SE" sz="2400" b="1" dirty="0" smtClean="0">
              <a:solidFill>
                <a:schemeClr val="tx1"/>
              </a:solidFill>
            </a:rPr>
            <a:t>Förvalta</a:t>
          </a:r>
          <a:endParaRPr lang="sv-SE" sz="2400" b="1" dirty="0">
            <a:solidFill>
              <a:schemeClr val="tx1"/>
            </a:solidFill>
          </a:endParaRPr>
        </a:p>
      </dgm:t>
    </dgm:pt>
    <dgm:pt modelId="{7870F69B-9992-40E7-9ED8-6D6039D98612}" type="parTrans" cxnId="{28D399F1-AA0C-4298-9C5F-EF401C82E812}">
      <dgm:prSet/>
      <dgm:spPr/>
      <dgm:t>
        <a:bodyPr/>
        <a:lstStyle/>
        <a:p>
          <a:endParaRPr lang="sv-SE"/>
        </a:p>
      </dgm:t>
    </dgm:pt>
    <dgm:pt modelId="{77DBA6D5-A864-4875-876A-F1DDF1B0EDCA}" type="sibTrans" cxnId="{28D399F1-AA0C-4298-9C5F-EF401C82E812}">
      <dgm:prSet/>
      <dgm:spPr/>
      <dgm:t>
        <a:bodyPr/>
        <a:lstStyle/>
        <a:p>
          <a:endParaRPr lang="sv-SE"/>
        </a:p>
      </dgm:t>
    </dgm:pt>
    <dgm:pt modelId="{43BB5A5B-92D7-409E-B4A2-E95FCE728A1C}" type="pres">
      <dgm:prSet presAssocID="{F7D44634-9241-4F9F-9D61-C743BBDBB643}" presName="CompostProcess" presStyleCnt="0">
        <dgm:presLayoutVars>
          <dgm:dir/>
          <dgm:resizeHandles val="exact"/>
        </dgm:presLayoutVars>
      </dgm:prSet>
      <dgm:spPr/>
    </dgm:pt>
    <dgm:pt modelId="{A93D667A-43FA-4A8E-AEB5-8844696FDBB8}" type="pres">
      <dgm:prSet presAssocID="{F7D44634-9241-4F9F-9D61-C743BBDBB643}" presName="arrow" presStyleLbl="bgShp" presStyleIdx="0" presStyleCnt="1" custScaleX="117647"/>
      <dgm:spPr>
        <a:solidFill>
          <a:srgbClr val="F0AB92"/>
        </a:solidFill>
      </dgm:spPr>
    </dgm:pt>
    <dgm:pt modelId="{F64E6332-B079-41F5-AB45-1B2CC4810C84}" type="pres">
      <dgm:prSet presAssocID="{F7D44634-9241-4F9F-9D61-C743BBDBB643}" presName="linearProcess" presStyleCnt="0"/>
      <dgm:spPr/>
    </dgm:pt>
    <dgm:pt modelId="{36F4D6A3-1E4C-480C-A900-5E936DB8C77C}" type="pres">
      <dgm:prSet presAssocID="{635B2D74-14DA-473A-891B-FE5FBD9CACB1}" presName="textNode" presStyleLbl="node1" presStyleIdx="0" presStyleCnt="4" custLinFactNeighborX="1088" custLinFactNeighborY="-3342">
        <dgm:presLayoutVars>
          <dgm:bulletEnabled val="1"/>
        </dgm:presLayoutVars>
      </dgm:prSet>
      <dgm:spPr/>
      <dgm:t>
        <a:bodyPr/>
        <a:lstStyle/>
        <a:p>
          <a:endParaRPr lang="sv-SE"/>
        </a:p>
      </dgm:t>
    </dgm:pt>
    <dgm:pt modelId="{F2BA3352-4DBE-4C71-8F38-A4C1A5C631EF}" type="pres">
      <dgm:prSet presAssocID="{C424C18D-B523-4E47-8597-FF9EE1A38F90}" presName="sibTrans" presStyleCnt="0"/>
      <dgm:spPr/>
    </dgm:pt>
    <dgm:pt modelId="{3684CFD5-E991-4C10-9408-7261E8085B06}" type="pres">
      <dgm:prSet presAssocID="{FB7A58ED-374A-4DF1-8E5B-B935D1669070}" presName="textNode" presStyleLbl="node1" presStyleIdx="1" presStyleCnt="4" custLinFactNeighborX="1088" custLinFactNeighborY="-3342">
        <dgm:presLayoutVars>
          <dgm:bulletEnabled val="1"/>
        </dgm:presLayoutVars>
      </dgm:prSet>
      <dgm:spPr/>
      <dgm:t>
        <a:bodyPr/>
        <a:lstStyle/>
        <a:p>
          <a:endParaRPr lang="sv-SE"/>
        </a:p>
      </dgm:t>
    </dgm:pt>
    <dgm:pt modelId="{1AC8DC28-5BF8-4A00-B68C-301C5A7EB00B}" type="pres">
      <dgm:prSet presAssocID="{53F3AD6D-44F4-4BA4-A671-ADAF9F1DE1C8}" presName="sibTrans" presStyleCnt="0"/>
      <dgm:spPr/>
    </dgm:pt>
    <dgm:pt modelId="{84DA2A9A-7F5E-4DD7-B73C-2A8E6CD7F2DC}" type="pres">
      <dgm:prSet presAssocID="{F0153CF3-C5FD-4F24-B43F-357C55E6F6AC}" presName="textNode" presStyleLbl="node1" presStyleIdx="2" presStyleCnt="4" custLinFactNeighborX="1088" custLinFactNeighborY="-3342">
        <dgm:presLayoutVars>
          <dgm:bulletEnabled val="1"/>
        </dgm:presLayoutVars>
      </dgm:prSet>
      <dgm:spPr/>
      <dgm:t>
        <a:bodyPr/>
        <a:lstStyle/>
        <a:p>
          <a:endParaRPr lang="sv-SE"/>
        </a:p>
      </dgm:t>
    </dgm:pt>
    <dgm:pt modelId="{A2EFB8E2-A828-494F-9CC0-D63412E87C61}" type="pres">
      <dgm:prSet presAssocID="{5B24DC30-8AE3-4834-9C10-7D1C0B0E7192}" presName="sibTrans" presStyleCnt="0"/>
      <dgm:spPr/>
    </dgm:pt>
    <dgm:pt modelId="{1813D76D-2CDE-406B-99B6-4FDEFE4AD175}" type="pres">
      <dgm:prSet presAssocID="{8B2AB7B0-5D37-4F1F-991C-914B18902939}" presName="textNode" presStyleLbl="node1" presStyleIdx="3" presStyleCnt="4" custLinFactNeighborX="533" custLinFactNeighborY="-1755">
        <dgm:presLayoutVars>
          <dgm:bulletEnabled val="1"/>
        </dgm:presLayoutVars>
      </dgm:prSet>
      <dgm:spPr/>
      <dgm:t>
        <a:bodyPr/>
        <a:lstStyle/>
        <a:p>
          <a:endParaRPr lang="sv-SE"/>
        </a:p>
      </dgm:t>
    </dgm:pt>
  </dgm:ptLst>
  <dgm:cxnLst>
    <dgm:cxn modelId="{28D399F1-AA0C-4298-9C5F-EF401C82E812}" srcId="{F7D44634-9241-4F9F-9D61-C743BBDBB643}" destId="{8B2AB7B0-5D37-4F1F-991C-914B18902939}" srcOrd="3" destOrd="0" parTransId="{7870F69B-9992-40E7-9ED8-6D6039D98612}" sibTransId="{77DBA6D5-A864-4875-876A-F1DDF1B0EDCA}"/>
    <dgm:cxn modelId="{9D1020E5-A300-4EEE-9DF0-C9139359D31D}" type="presOf" srcId="{F0153CF3-C5FD-4F24-B43F-357C55E6F6AC}" destId="{84DA2A9A-7F5E-4DD7-B73C-2A8E6CD7F2DC}" srcOrd="0" destOrd="0" presId="urn:microsoft.com/office/officeart/2005/8/layout/hProcess9"/>
    <dgm:cxn modelId="{3F91AC6B-D228-49EF-B176-00B15F9C89D1}" srcId="{F7D44634-9241-4F9F-9D61-C743BBDBB643}" destId="{FB7A58ED-374A-4DF1-8E5B-B935D1669070}" srcOrd="1" destOrd="0" parTransId="{BF15B04F-3303-4B2E-A379-7C6E9C25666C}" sibTransId="{53F3AD6D-44F4-4BA4-A671-ADAF9F1DE1C8}"/>
    <dgm:cxn modelId="{5BD169DE-006F-44D9-8C2C-6C18B5823987}" srcId="{F7D44634-9241-4F9F-9D61-C743BBDBB643}" destId="{F0153CF3-C5FD-4F24-B43F-357C55E6F6AC}" srcOrd="2" destOrd="0" parTransId="{7638D6FF-8EF2-4EF8-B6DF-8CCE45FC90A4}" sibTransId="{5B24DC30-8AE3-4834-9C10-7D1C0B0E7192}"/>
    <dgm:cxn modelId="{AAAB8FDC-D148-4A48-8206-EAD288655639}" type="presOf" srcId="{635B2D74-14DA-473A-891B-FE5FBD9CACB1}" destId="{36F4D6A3-1E4C-480C-A900-5E936DB8C77C}" srcOrd="0" destOrd="0" presId="urn:microsoft.com/office/officeart/2005/8/layout/hProcess9"/>
    <dgm:cxn modelId="{B1A49691-9AC9-4F71-9E3F-D25D3B6609B6}" type="presOf" srcId="{F7D44634-9241-4F9F-9D61-C743BBDBB643}" destId="{43BB5A5B-92D7-409E-B4A2-E95FCE728A1C}" srcOrd="0" destOrd="0" presId="urn:microsoft.com/office/officeart/2005/8/layout/hProcess9"/>
    <dgm:cxn modelId="{F6031DF7-5EB0-40EC-B9DC-BC0755F561A3}" srcId="{F7D44634-9241-4F9F-9D61-C743BBDBB643}" destId="{635B2D74-14DA-473A-891B-FE5FBD9CACB1}" srcOrd="0" destOrd="0" parTransId="{6E23592F-B0A0-49D0-B7F9-9A2D2E382277}" sibTransId="{C424C18D-B523-4E47-8597-FF9EE1A38F90}"/>
    <dgm:cxn modelId="{0465954E-E1BF-4636-B29A-527198C69B89}" type="presOf" srcId="{FB7A58ED-374A-4DF1-8E5B-B935D1669070}" destId="{3684CFD5-E991-4C10-9408-7261E8085B06}" srcOrd="0" destOrd="0" presId="urn:microsoft.com/office/officeart/2005/8/layout/hProcess9"/>
    <dgm:cxn modelId="{D700622B-6D5E-4EA4-BFEC-3248224694BE}" type="presOf" srcId="{8B2AB7B0-5D37-4F1F-991C-914B18902939}" destId="{1813D76D-2CDE-406B-99B6-4FDEFE4AD175}" srcOrd="0" destOrd="0" presId="urn:microsoft.com/office/officeart/2005/8/layout/hProcess9"/>
    <dgm:cxn modelId="{447D627B-3069-4F88-A3A7-542C1A663194}" type="presParOf" srcId="{43BB5A5B-92D7-409E-B4A2-E95FCE728A1C}" destId="{A93D667A-43FA-4A8E-AEB5-8844696FDBB8}" srcOrd="0" destOrd="0" presId="urn:microsoft.com/office/officeart/2005/8/layout/hProcess9"/>
    <dgm:cxn modelId="{7E6E587D-6107-43F8-98D9-7B9B6FB5282E}" type="presParOf" srcId="{43BB5A5B-92D7-409E-B4A2-E95FCE728A1C}" destId="{F64E6332-B079-41F5-AB45-1B2CC4810C84}" srcOrd="1" destOrd="0" presId="urn:microsoft.com/office/officeart/2005/8/layout/hProcess9"/>
    <dgm:cxn modelId="{507E51AC-E96A-4CC2-A96B-644F89DB7C7D}" type="presParOf" srcId="{F64E6332-B079-41F5-AB45-1B2CC4810C84}" destId="{36F4D6A3-1E4C-480C-A900-5E936DB8C77C}" srcOrd="0" destOrd="0" presId="urn:microsoft.com/office/officeart/2005/8/layout/hProcess9"/>
    <dgm:cxn modelId="{2343BD7F-97EA-4180-9D8C-5D079EA952F9}" type="presParOf" srcId="{F64E6332-B079-41F5-AB45-1B2CC4810C84}" destId="{F2BA3352-4DBE-4C71-8F38-A4C1A5C631EF}" srcOrd="1" destOrd="0" presId="urn:microsoft.com/office/officeart/2005/8/layout/hProcess9"/>
    <dgm:cxn modelId="{3EFD4668-50D7-4052-956A-563F82B09D44}" type="presParOf" srcId="{F64E6332-B079-41F5-AB45-1B2CC4810C84}" destId="{3684CFD5-E991-4C10-9408-7261E8085B06}" srcOrd="2" destOrd="0" presId="urn:microsoft.com/office/officeart/2005/8/layout/hProcess9"/>
    <dgm:cxn modelId="{4F509610-AE2F-4EF5-8713-81AE2A4A5773}" type="presParOf" srcId="{F64E6332-B079-41F5-AB45-1B2CC4810C84}" destId="{1AC8DC28-5BF8-4A00-B68C-301C5A7EB00B}" srcOrd="3" destOrd="0" presId="urn:microsoft.com/office/officeart/2005/8/layout/hProcess9"/>
    <dgm:cxn modelId="{F0CE3DFA-4DCD-43F0-B81B-9C95CF03FF97}" type="presParOf" srcId="{F64E6332-B079-41F5-AB45-1B2CC4810C84}" destId="{84DA2A9A-7F5E-4DD7-B73C-2A8E6CD7F2DC}" srcOrd="4" destOrd="0" presId="urn:microsoft.com/office/officeart/2005/8/layout/hProcess9"/>
    <dgm:cxn modelId="{5F956032-DECB-4486-AC2A-7C2A7226E55C}" type="presParOf" srcId="{F64E6332-B079-41F5-AB45-1B2CC4810C84}" destId="{A2EFB8E2-A828-494F-9CC0-D63412E87C61}" srcOrd="5" destOrd="0" presId="urn:microsoft.com/office/officeart/2005/8/layout/hProcess9"/>
    <dgm:cxn modelId="{BBA6DCE5-010A-407B-BDE5-3024FAB77C6D}" type="presParOf" srcId="{F64E6332-B079-41F5-AB45-1B2CC4810C84}" destId="{1813D76D-2CDE-406B-99B6-4FDEFE4AD17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E32D8-CAA0-4EB7-A7EB-73DF142A5553}">
      <dsp:nvSpPr>
        <dsp:cNvPr id="0" name=""/>
        <dsp:cNvSpPr/>
      </dsp:nvSpPr>
      <dsp:spPr>
        <a:xfrm>
          <a:off x="2" y="0"/>
          <a:ext cx="10121024" cy="3845490"/>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BCD2210D-E54A-481B-A323-6F377265AD51}">
      <dsp:nvSpPr>
        <dsp:cNvPr id="0" name=""/>
        <dsp:cNvSpPr/>
      </dsp:nvSpPr>
      <dsp:spPr>
        <a:xfrm>
          <a:off x="75291" y="1153647"/>
          <a:ext cx="1785017" cy="1538196"/>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Identifiera</a:t>
          </a:r>
          <a:endParaRPr lang="sv-SE" sz="2000" b="1" kern="1200" dirty="0">
            <a:solidFill>
              <a:schemeClr val="tx1"/>
            </a:solidFill>
          </a:endParaRPr>
        </a:p>
      </dsp:txBody>
      <dsp:txXfrm>
        <a:off x="150380" y="1228736"/>
        <a:ext cx="1634839" cy="1388018"/>
      </dsp:txXfrm>
    </dsp:sp>
    <dsp:sp modelId="{A6064680-7379-4716-B3F0-06430D1FA05E}">
      <dsp:nvSpPr>
        <dsp:cNvPr id="0" name=""/>
        <dsp:cNvSpPr/>
      </dsp:nvSpPr>
      <dsp:spPr>
        <a:xfrm>
          <a:off x="2157811" y="1153647"/>
          <a:ext cx="1785017" cy="1538196"/>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Analys/</a:t>
          </a:r>
        </a:p>
        <a:p>
          <a:pPr lvl="0" algn="ctr" defTabSz="889000">
            <a:lnSpc>
              <a:spcPct val="90000"/>
            </a:lnSpc>
            <a:spcBef>
              <a:spcPct val="0"/>
            </a:spcBef>
            <a:spcAft>
              <a:spcPct val="35000"/>
            </a:spcAft>
          </a:pPr>
          <a:r>
            <a:rPr lang="sv-SE" sz="2000" b="1" kern="1200" dirty="0" smtClean="0">
              <a:solidFill>
                <a:schemeClr val="tx1"/>
              </a:solidFill>
            </a:rPr>
            <a:t>Bedöma</a:t>
          </a:r>
          <a:endParaRPr lang="sv-SE" sz="2000" b="1" kern="1200" dirty="0">
            <a:solidFill>
              <a:schemeClr val="tx1"/>
            </a:solidFill>
          </a:endParaRPr>
        </a:p>
      </dsp:txBody>
      <dsp:txXfrm>
        <a:off x="2232900" y="1228736"/>
        <a:ext cx="1634839" cy="1388018"/>
      </dsp:txXfrm>
    </dsp:sp>
    <dsp:sp modelId="{79526CD1-53FB-4EE7-8BA4-F61EF87DA34D}">
      <dsp:nvSpPr>
        <dsp:cNvPr id="0" name=""/>
        <dsp:cNvSpPr/>
      </dsp:nvSpPr>
      <dsp:spPr>
        <a:xfrm>
          <a:off x="4240332" y="1153647"/>
          <a:ext cx="1785017" cy="1538196"/>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Risk-behandla</a:t>
          </a:r>
          <a:endParaRPr lang="sv-SE" sz="2000" b="1" kern="1200" dirty="0">
            <a:solidFill>
              <a:schemeClr val="tx1"/>
            </a:solidFill>
          </a:endParaRPr>
        </a:p>
      </dsp:txBody>
      <dsp:txXfrm>
        <a:off x="4315421" y="1228736"/>
        <a:ext cx="1634839" cy="1388018"/>
      </dsp:txXfrm>
    </dsp:sp>
    <dsp:sp modelId="{442B159E-66F3-4076-BD92-BC4DF7DB0923}">
      <dsp:nvSpPr>
        <dsp:cNvPr id="0" name=""/>
        <dsp:cNvSpPr/>
      </dsp:nvSpPr>
      <dsp:spPr>
        <a:xfrm>
          <a:off x="6322852" y="1153647"/>
          <a:ext cx="1785017" cy="1538196"/>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Övervaka</a:t>
          </a:r>
          <a:endParaRPr lang="sv-SE" sz="2000" b="1" kern="1200" dirty="0">
            <a:solidFill>
              <a:schemeClr val="tx1"/>
            </a:solidFill>
          </a:endParaRPr>
        </a:p>
      </dsp:txBody>
      <dsp:txXfrm>
        <a:off x="6397941" y="1228736"/>
        <a:ext cx="1634839" cy="1388018"/>
      </dsp:txXfrm>
    </dsp:sp>
    <dsp:sp modelId="{0A6686C3-74FB-4D10-9EF2-77EA147585B4}">
      <dsp:nvSpPr>
        <dsp:cNvPr id="0" name=""/>
        <dsp:cNvSpPr/>
      </dsp:nvSpPr>
      <dsp:spPr>
        <a:xfrm>
          <a:off x="8336012" y="1153647"/>
          <a:ext cx="1785017" cy="1538196"/>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err="1" smtClean="0">
              <a:solidFill>
                <a:schemeClr val="tx1"/>
              </a:solidFill>
            </a:rPr>
            <a:t>Riskupp</a:t>
          </a:r>
          <a:r>
            <a:rPr lang="sv-SE" sz="2000" b="1" kern="1200" dirty="0" smtClean="0">
              <a:solidFill>
                <a:schemeClr val="tx1"/>
              </a:solidFill>
            </a:rPr>
            <a:t>-följning</a:t>
          </a:r>
          <a:endParaRPr lang="sv-SE" sz="2000" b="1" kern="1200" dirty="0">
            <a:solidFill>
              <a:schemeClr val="tx1"/>
            </a:solidFill>
          </a:endParaRPr>
        </a:p>
      </dsp:txBody>
      <dsp:txXfrm>
        <a:off x="8411101" y="1228736"/>
        <a:ext cx="1634839" cy="1388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296C5-4507-4673-8F50-E92A7B2D23BC}">
      <dsp:nvSpPr>
        <dsp:cNvPr id="0" name=""/>
        <dsp:cNvSpPr/>
      </dsp:nvSpPr>
      <dsp:spPr>
        <a:xfrm>
          <a:off x="3304" y="16202"/>
          <a:ext cx="1986830" cy="794732"/>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Behov</a:t>
          </a:r>
          <a:endParaRPr lang="sv-SE" sz="2400" b="1" kern="1200" dirty="0">
            <a:solidFill>
              <a:schemeClr val="tx1"/>
            </a:solidFill>
          </a:endParaRPr>
        </a:p>
      </dsp:txBody>
      <dsp:txXfrm>
        <a:off x="3304" y="16202"/>
        <a:ext cx="1986830" cy="794732"/>
      </dsp:txXfrm>
    </dsp:sp>
    <dsp:sp modelId="{0E1FF1B0-05CD-4FBE-AB4D-1D3E41954CAD}">
      <dsp:nvSpPr>
        <dsp:cNvPr id="0" name=""/>
        <dsp:cNvSpPr/>
      </dsp:nvSpPr>
      <dsp:spPr>
        <a:xfrm>
          <a:off x="3304" y="783739"/>
          <a:ext cx="1986830" cy="263520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Inventering av risker</a:t>
          </a:r>
          <a:endParaRPr lang="sv-SE" sz="1600" kern="1200" dirty="0"/>
        </a:p>
        <a:p>
          <a:pPr marL="171450" lvl="1" indent="-171450" algn="l" defTabSz="711200">
            <a:lnSpc>
              <a:spcPct val="90000"/>
            </a:lnSpc>
            <a:spcBef>
              <a:spcPct val="0"/>
            </a:spcBef>
            <a:spcAft>
              <a:spcPct val="15000"/>
            </a:spcAft>
            <a:buChar char="••"/>
          </a:pPr>
          <a:r>
            <a:rPr lang="sv-SE" sz="1600" kern="1200" dirty="0" smtClean="0"/>
            <a:t>Kompetensbehov</a:t>
          </a:r>
          <a:endParaRPr lang="sv-SE" sz="1600" kern="1200" dirty="0"/>
        </a:p>
      </dsp:txBody>
      <dsp:txXfrm>
        <a:off x="3304" y="783739"/>
        <a:ext cx="1986830" cy="2635200"/>
      </dsp:txXfrm>
    </dsp:sp>
    <dsp:sp modelId="{ED0E70A4-1E62-40A0-81B4-1A44F6E2D788}">
      <dsp:nvSpPr>
        <dsp:cNvPr id="0" name=""/>
        <dsp:cNvSpPr/>
      </dsp:nvSpPr>
      <dsp:spPr>
        <a:xfrm>
          <a:off x="2268291" y="16202"/>
          <a:ext cx="1986830" cy="794732"/>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Utforma</a:t>
          </a:r>
          <a:endParaRPr lang="sv-SE" sz="2400" b="1" kern="1200" dirty="0">
            <a:solidFill>
              <a:schemeClr val="tx1"/>
            </a:solidFill>
          </a:endParaRPr>
        </a:p>
      </dsp:txBody>
      <dsp:txXfrm>
        <a:off x="2268291" y="16202"/>
        <a:ext cx="1986830" cy="794732"/>
      </dsp:txXfrm>
    </dsp:sp>
    <dsp:sp modelId="{2E21A2F7-A429-4E69-B1F8-B8BD3E7E574F}">
      <dsp:nvSpPr>
        <dsp:cNvPr id="0" name=""/>
        <dsp:cNvSpPr/>
      </dsp:nvSpPr>
      <dsp:spPr>
        <a:xfrm>
          <a:off x="2268291" y="783739"/>
          <a:ext cx="1986830" cy="263520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Prioritera behov</a:t>
          </a:r>
          <a:endParaRPr lang="sv-SE" sz="1600" kern="1200" dirty="0"/>
        </a:p>
        <a:p>
          <a:pPr marL="171450" lvl="1" indent="-171450" algn="l" defTabSz="711200">
            <a:lnSpc>
              <a:spcPct val="90000"/>
            </a:lnSpc>
            <a:spcBef>
              <a:spcPct val="0"/>
            </a:spcBef>
            <a:spcAft>
              <a:spcPct val="15000"/>
            </a:spcAft>
            <a:buChar char="••"/>
          </a:pPr>
          <a:r>
            <a:rPr lang="sv-SE" sz="1600" kern="1200" dirty="0" smtClean="0"/>
            <a:t>Metodval</a:t>
          </a:r>
          <a:endParaRPr lang="sv-SE" sz="1600" kern="1200" dirty="0"/>
        </a:p>
        <a:p>
          <a:pPr marL="171450" lvl="1" indent="-171450" algn="l" defTabSz="711200">
            <a:lnSpc>
              <a:spcPct val="90000"/>
            </a:lnSpc>
            <a:spcBef>
              <a:spcPct val="0"/>
            </a:spcBef>
            <a:spcAft>
              <a:spcPct val="15000"/>
            </a:spcAft>
            <a:buChar char="••"/>
          </a:pPr>
          <a:r>
            <a:rPr lang="sv-SE" sz="1600" kern="1200" dirty="0" smtClean="0"/>
            <a:t>Skapa utbildning, övning, träning.</a:t>
          </a:r>
          <a:endParaRPr lang="sv-SE" sz="1600" kern="1200" dirty="0"/>
        </a:p>
        <a:p>
          <a:pPr marL="171450" lvl="1" indent="-171450" algn="l" defTabSz="711200">
            <a:lnSpc>
              <a:spcPct val="90000"/>
            </a:lnSpc>
            <a:spcBef>
              <a:spcPct val="0"/>
            </a:spcBef>
            <a:spcAft>
              <a:spcPct val="15000"/>
            </a:spcAft>
            <a:buChar char="••"/>
          </a:pPr>
          <a:endParaRPr lang="sv-SE" sz="1600" kern="1200" dirty="0"/>
        </a:p>
      </dsp:txBody>
      <dsp:txXfrm>
        <a:off x="2268291" y="783739"/>
        <a:ext cx="1986830" cy="2635200"/>
      </dsp:txXfrm>
    </dsp:sp>
    <dsp:sp modelId="{EF6B06BB-8C5D-4444-A02E-A2C9FB6FBD05}">
      <dsp:nvSpPr>
        <dsp:cNvPr id="0" name=""/>
        <dsp:cNvSpPr/>
      </dsp:nvSpPr>
      <dsp:spPr>
        <a:xfrm>
          <a:off x="4533278" y="16202"/>
          <a:ext cx="1986830" cy="794732"/>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Utbilda</a:t>
          </a:r>
        </a:p>
      </dsp:txBody>
      <dsp:txXfrm>
        <a:off x="4533278" y="16202"/>
        <a:ext cx="1986830" cy="794732"/>
      </dsp:txXfrm>
    </dsp:sp>
    <dsp:sp modelId="{56449B34-A7F4-4681-9895-D1146586928B}">
      <dsp:nvSpPr>
        <dsp:cNvPr id="0" name=""/>
        <dsp:cNvSpPr/>
      </dsp:nvSpPr>
      <dsp:spPr>
        <a:xfrm>
          <a:off x="4533278" y="783739"/>
          <a:ext cx="1986830" cy="263520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Organisera</a:t>
          </a:r>
          <a:endParaRPr lang="sv-SE" sz="1600" kern="1200" dirty="0"/>
        </a:p>
        <a:p>
          <a:pPr marL="171450" lvl="1" indent="-171450" algn="l" defTabSz="711200">
            <a:lnSpc>
              <a:spcPct val="90000"/>
            </a:lnSpc>
            <a:spcBef>
              <a:spcPct val="0"/>
            </a:spcBef>
            <a:spcAft>
              <a:spcPct val="15000"/>
            </a:spcAft>
            <a:buChar char="••"/>
          </a:pPr>
          <a:r>
            <a:rPr lang="sv-SE" sz="1600" kern="1200" dirty="0" smtClean="0"/>
            <a:t>Genomföra</a:t>
          </a:r>
          <a:endParaRPr lang="sv-SE" sz="1600" kern="1200" dirty="0"/>
        </a:p>
        <a:p>
          <a:pPr marL="171450" lvl="1" indent="-171450" algn="l" defTabSz="711200">
            <a:lnSpc>
              <a:spcPct val="90000"/>
            </a:lnSpc>
            <a:spcBef>
              <a:spcPct val="0"/>
            </a:spcBef>
            <a:spcAft>
              <a:spcPct val="15000"/>
            </a:spcAft>
            <a:buChar char="••"/>
          </a:pPr>
          <a:endParaRPr lang="sv-SE" sz="1600" kern="1200" dirty="0"/>
        </a:p>
      </dsp:txBody>
      <dsp:txXfrm>
        <a:off x="4533278" y="783739"/>
        <a:ext cx="1986830" cy="2635200"/>
      </dsp:txXfrm>
    </dsp:sp>
    <dsp:sp modelId="{2E1EAA8C-24DE-4B8A-9D01-6B04AFA6D3CD}">
      <dsp:nvSpPr>
        <dsp:cNvPr id="0" name=""/>
        <dsp:cNvSpPr/>
      </dsp:nvSpPr>
      <dsp:spPr>
        <a:xfrm>
          <a:off x="6798265" y="16202"/>
          <a:ext cx="1986830" cy="794732"/>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Utvärdera</a:t>
          </a:r>
        </a:p>
      </dsp:txBody>
      <dsp:txXfrm>
        <a:off x="6798265" y="16202"/>
        <a:ext cx="1986830" cy="794732"/>
      </dsp:txXfrm>
    </dsp:sp>
    <dsp:sp modelId="{4EB71590-4360-4E4F-B999-0096CECD5694}">
      <dsp:nvSpPr>
        <dsp:cNvPr id="0" name=""/>
        <dsp:cNvSpPr/>
      </dsp:nvSpPr>
      <dsp:spPr>
        <a:xfrm>
          <a:off x="6798265" y="810934"/>
          <a:ext cx="1986830" cy="263520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Resultat</a:t>
          </a:r>
          <a:endParaRPr lang="sv-SE" sz="1600" kern="1200" dirty="0"/>
        </a:p>
        <a:p>
          <a:pPr marL="171450" lvl="1" indent="-171450" algn="l" defTabSz="711200">
            <a:lnSpc>
              <a:spcPct val="90000"/>
            </a:lnSpc>
            <a:spcBef>
              <a:spcPct val="0"/>
            </a:spcBef>
            <a:spcAft>
              <a:spcPct val="15000"/>
            </a:spcAft>
            <a:buChar char="••"/>
          </a:pPr>
          <a:r>
            <a:rPr lang="sv-SE" sz="1600" kern="1200" dirty="0" smtClean="0"/>
            <a:t>Utbildningseffekt </a:t>
          </a:r>
          <a:endParaRPr lang="sv-SE" sz="1600" kern="1200" dirty="0"/>
        </a:p>
      </dsp:txBody>
      <dsp:txXfrm>
        <a:off x="6798265" y="810934"/>
        <a:ext cx="1986830" cy="2635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D667A-43FA-4A8E-AEB5-8844696FDBB8}">
      <dsp:nvSpPr>
        <dsp:cNvPr id="0" name=""/>
        <dsp:cNvSpPr/>
      </dsp:nvSpPr>
      <dsp:spPr>
        <a:xfrm>
          <a:off x="2" y="0"/>
          <a:ext cx="9382120" cy="3684587"/>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36F4D6A3-1E4C-480C-A900-5E936DB8C77C}">
      <dsp:nvSpPr>
        <dsp:cNvPr id="0" name=""/>
        <dsp:cNvSpPr/>
      </dsp:nvSpPr>
      <dsp:spPr>
        <a:xfrm>
          <a:off x="5749" y="1067808"/>
          <a:ext cx="1654698" cy="1473834"/>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b="1" kern="1200" dirty="0" smtClean="0">
              <a:solidFill>
                <a:schemeClr val="tx1"/>
              </a:solidFill>
            </a:rPr>
            <a:t>Behov</a:t>
          </a:r>
          <a:endParaRPr lang="sv-SE" sz="2100" b="1" kern="1200" dirty="0">
            <a:solidFill>
              <a:schemeClr val="tx1"/>
            </a:solidFill>
          </a:endParaRPr>
        </a:p>
      </dsp:txBody>
      <dsp:txXfrm>
        <a:off x="77696" y="1139755"/>
        <a:ext cx="1510804" cy="1329940"/>
      </dsp:txXfrm>
    </dsp:sp>
    <dsp:sp modelId="{3684CFD5-E991-4C10-9408-7261E8085B06}">
      <dsp:nvSpPr>
        <dsp:cNvPr id="0" name=""/>
        <dsp:cNvSpPr/>
      </dsp:nvSpPr>
      <dsp:spPr>
        <a:xfrm>
          <a:off x="1936231" y="1067808"/>
          <a:ext cx="1654698" cy="1473834"/>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b="1" kern="1200" dirty="0" smtClean="0">
              <a:solidFill>
                <a:schemeClr val="tx1"/>
              </a:solidFill>
            </a:rPr>
            <a:t>Planera</a:t>
          </a:r>
          <a:endParaRPr lang="sv-SE" sz="2100" b="1" kern="1200" dirty="0">
            <a:solidFill>
              <a:schemeClr val="tx1"/>
            </a:solidFill>
          </a:endParaRPr>
        </a:p>
      </dsp:txBody>
      <dsp:txXfrm>
        <a:off x="2008178" y="1139755"/>
        <a:ext cx="1510804" cy="1329940"/>
      </dsp:txXfrm>
    </dsp:sp>
    <dsp:sp modelId="{84DA2A9A-7F5E-4DD7-B73C-2A8E6CD7F2DC}">
      <dsp:nvSpPr>
        <dsp:cNvPr id="0" name=""/>
        <dsp:cNvSpPr/>
      </dsp:nvSpPr>
      <dsp:spPr>
        <a:xfrm>
          <a:off x="3866713" y="1067808"/>
          <a:ext cx="1654698" cy="1473834"/>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b="1" kern="1200" dirty="0" smtClean="0">
              <a:solidFill>
                <a:schemeClr val="tx1"/>
              </a:solidFill>
            </a:rPr>
            <a:t>Genom-föra</a:t>
          </a:r>
          <a:endParaRPr lang="sv-SE" sz="2100" b="1" kern="1200" dirty="0">
            <a:solidFill>
              <a:schemeClr val="tx1"/>
            </a:solidFill>
          </a:endParaRPr>
        </a:p>
      </dsp:txBody>
      <dsp:txXfrm>
        <a:off x="3938660" y="1139755"/>
        <a:ext cx="1510804" cy="1329940"/>
      </dsp:txXfrm>
    </dsp:sp>
    <dsp:sp modelId="{1813D76D-2CDE-406B-99B6-4FDEFE4AD175}">
      <dsp:nvSpPr>
        <dsp:cNvPr id="0" name=""/>
        <dsp:cNvSpPr/>
      </dsp:nvSpPr>
      <dsp:spPr>
        <a:xfrm>
          <a:off x="5797195" y="1067808"/>
          <a:ext cx="1654698" cy="1473834"/>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b="1" kern="1200" dirty="0" smtClean="0">
              <a:solidFill>
                <a:schemeClr val="tx1"/>
              </a:solidFill>
            </a:rPr>
            <a:t>Följa upp</a:t>
          </a:r>
          <a:endParaRPr lang="sv-SE" sz="2100" b="1" kern="1200" dirty="0">
            <a:solidFill>
              <a:schemeClr val="tx1"/>
            </a:solidFill>
          </a:endParaRPr>
        </a:p>
      </dsp:txBody>
      <dsp:txXfrm>
        <a:off x="5869142" y="1139755"/>
        <a:ext cx="1510804" cy="1329940"/>
      </dsp:txXfrm>
    </dsp:sp>
    <dsp:sp modelId="{41A5AF00-8EB6-4ABF-86E5-3DEAC3E4E7D5}">
      <dsp:nvSpPr>
        <dsp:cNvPr id="0" name=""/>
        <dsp:cNvSpPr/>
      </dsp:nvSpPr>
      <dsp:spPr>
        <a:xfrm>
          <a:off x="7724677" y="1105376"/>
          <a:ext cx="1654698" cy="1473834"/>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sv-SE" sz="2100" b="1" kern="1200" dirty="0" smtClean="0">
              <a:solidFill>
                <a:schemeClr val="tx1"/>
              </a:solidFill>
            </a:rPr>
            <a:t>Förbättra</a:t>
          </a:r>
          <a:endParaRPr lang="sv-SE" sz="2100" b="1" kern="1200" dirty="0">
            <a:solidFill>
              <a:schemeClr val="tx1"/>
            </a:solidFill>
          </a:endParaRPr>
        </a:p>
      </dsp:txBody>
      <dsp:txXfrm>
        <a:off x="7796624" y="1177323"/>
        <a:ext cx="1510804" cy="13299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FA7B2-5272-41C3-9122-44E8E21D6C85}">
      <dsp:nvSpPr>
        <dsp:cNvPr id="0" name=""/>
        <dsp:cNvSpPr/>
      </dsp:nvSpPr>
      <dsp:spPr>
        <a:xfrm>
          <a:off x="1488" y="590012"/>
          <a:ext cx="1753467" cy="403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Behov</a:t>
          </a:r>
          <a:endParaRPr lang="sv-SE" sz="1800" b="1" kern="1200" dirty="0">
            <a:solidFill>
              <a:schemeClr val="tx1"/>
            </a:solidFill>
          </a:endParaRPr>
        </a:p>
      </dsp:txBody>
      <dsp:txXfrm>
        <a:off x="1488" y="590012"/>
        <a:ext cx="1753467" cy="403200"/>
      </dsp:txXfrm>
    </dsp:sp>
    <dsp:sp modelId="{95A61B59-E499-4767-8617-A1051999878E}">
      <dsp:nvSpPr>
        <dsp:cNvPr id="0" name=""/>
        <dsp:cNvSpPr/>
      </dsp:nvSpPr>
      <dsp:spPr>
        <a:xfrm>
          <a:off x="4574" y="1019884"/>
          <a:ext cx="1753467" cy="2523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Vilka processer och arbetssätt bör följas upp utifrån risk och mål? </a:t>
          </a:r>
          <a:endParaRPr lang="sv-SE" sz="1400" kern="1200" dirty="0"/>
        </a:p>
        <a:p>
          <a:pPr marL="114300" lvl="1" indent="-114300" algn="l" defTabSz="622300">
            <a:lnSpc>
              <a:spcPct val="90000"/>
            </a:lnSpc>
            <a:spcBef>
              <a:spcPct val="0"/>
            </a:spcBef>
            <a:spcAft>
              <a:spcPct val="15000"/>
            </a:spcAft>
            <a:buChar char="••"/>
          </a:pPr>
          <a:r>
            <a:rPr lang="sv-SE" sz="1400" kern="1200" dirty="0" smtClean="0"/>
            <a:t>Hur? </a:t>
          </a:r>
          <a:endParaRPr lang="sv-SE" sz="1400" kern="1200" dirty="0"/>
        </a:p>
        <a:p>
          <a:pPr marL="114300" lvl="1" indent="-114300" algn="l" defTabSz="622300">
            <a:lnSpc>
              <a:spcPct val="90000"/>
            </a:lnSpc>
            <a:spcBef>
              <a:spcPct val="0"/>
            </a:spcBef>
            <a:spcAft>
              <a:spcPct val="15000"/>
            </a:spcAft>
            <a:buChar char="••"/>
          </a:pPr>
          <a:r>
            <a:rPr lang="sv-SE" sz="1400" kern="1200" dirty="0" smtClean="0"/>
            <a:t>Vad? Omfattning</a:t>
          </a:r>
          <a:endParaRPr lang="sv-SE" sz="1400" kern="1200" dirty="0"/>
        </a:p>
        <a:p>
          <a:pPr marL="114300" lvl="1" indent="-114300" algn="l" defTabSz="622300">
            <a:lnSpc>
              <a:spcPct val="90000"/>
            </a:lnSpc>
            <a:spcBef>
              <a:spcPct val="0"/>
            </a:spcBef>
            <a:spcAft>
              <a:spcPct val="15000"/>
            </a:spcAft>
            <a:buChar char="••"/>
          </a:pPr>
          <a:r>
            <a:rPr lang="sv-SE" sz="1400" kern="1200" dirty="0" smtClean="0"/>
            <a:t>När? Frekvens revisionsplaner</a:t>
          </a:r>
          <a:endParaRPr lang="sv-SE" sz="1400" kern="1200" dirty="0"/>
        </a:p>
      </dsp:txBody>
      <dsp:txXfrm>
        <a:off x="4574" y="1019884"/>
        <a:ext cx="1753467" cy="2523920"/>
      </dsp:txXfrm>
    </dsp:sp>
    <dsp:sp modelId="{D229F01F-87B5-4016-826E-6EDE447112AF}">
      <dsp:nvSpPr>
        <dsp:cNvPr id="0" name=""/>
        <dsp:cNvSpPr/>
      </dsp:nvSpPr>
      <dsp:spPr>
        <a:xfrm>
          <a:off x="2003527" y="590012"/>
          <a:ext cx="1753467" cy="403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Planera</a:t>
          </a:r>
          <a:r>
            <a:rPr lang="sv-SE" sz="1800" b="1" kern="1200" dirty="0" smtClean="0"/>
            <a:t> </a:t>
          </a:r>
          <a:endParaRPr lang="sv-SE" sz="1800" b="1" kern="1200" dirty="0"/>
        </a:p>
      </dsp:txBody>
      <dsp:txXfrm>
        <a:off x="2003527" y="590012"/>
        <a:ext cx="1753467" cy="403200"/>
      </dsp:txXfrm>
    </dsp:sp>
    <dsp:sp modelId="{BA3DA8D3-0C5F-4308-BCFC-A47EA07BE092}">
      <dsp:nvSpPr>
        <dsp:cNvPr id="0" name=""/>
        <dsp:cNvSpPr/>
      </dsp:nvSpPr>
      <dsp:spPr>
        <a:xfrm>
          <a:off x="2003527" y="1019884"/>
          <a:ext cx="1753467" cy="2523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Resurser/utbilda</a:t>
          </a:r>
          <a:endParaRPr lang="sv-SE" sz="1400" kern="1200" dirty="0"/>
        </a:p>
        <a:p>
          <a:pPr marL="114300" lvl="1" indent="-114300" algn="l" defTabSz="622300">
            <a:lnSpc>
              <a:spcPct val="90000"/>
            </a:lnSpc>
            <a:spcBef>
              <a:spcPct val="0"/>
            </a:spcBef>
            <a:spcAft>
              <a:spcPct val="15000"/>
            </a:spcAft>
            <a:buChar char="••"/>
          </a:pPr>
          <a:r>
            <a:rPr lang="sv-SE" sz="1400" kern="1200" dirty="0" smtClean="0"/>
            <a:t>Utforma underlag </a:t>
          </a:r>
          <a:endParaRPr lang="sv-SE" sz="1400" kern="1200" dirty="0"/>
        </a:p>
        <a:p>
          <a:pPr marL="114300" lvl="1" indent="-114300" algn="l" defTabSz="622300">
            <a:lnSpc>
              <a:spcPct val="90000"/>
            </a:lnSpc>
            <a:spcBef>
              <a:spcPct val="0"/>
            </a:spcBef>
            <a:spcAft>
              <a:spcPct val="15000"/>
            </a:spcAft>
            <a:buChar char="••"/>
          </a:pPr>
          <a:r>
            <a:rPr lang="sv-SE" sz="1400" kern="1200" dirty="0" smtClean="0"/>
            <a:t>Utforma  detaljerad plan  </a:t>
          </a:r>
          <a:endParaRPr lang="sv-SE" sz="1400" kern="1200" dirty="0"/>
        </a:p>
        <a:p>
          <a:pPr marL="114300" lvl="1" indent="-114300" algn="l" defTabSz="622300">
            <a:lnSpc>
              <a:spcPct val="90000"/>
            </a:lnSpc>
            <a:spcBef>
              <a:spcPct val="0"/>
            </a:spcBef>
            <a:spcAft>
              <a:spcPct val="15000"/>
            </a:spcAft>
            <a:buChar char="••"/>
          </a:pPr>
          <a:r>
            <a:rPr lang="sv-SE" sz="1400" kern="1200" dirty="0" smtClean="0"/>
            <a:t>Kommunicera</a:t>
          </a:r>
          <a:endParaRPr lang="sv-SE" sz="1400" kern="1200" dirty="0"/>
        </a:p>
      </dsp:txBody>
      <dsp:txXfrm>
        <a:off x="2003527" y="1019884"/>
        <a:ext cx="1753467" cy="2523920"/>
      </dsp:txXfrm>
    </dsp:sp>
    <dsp:sp modelId="{6A4170A9-86CE-42A6-8C51-8D7B73BB5620}">
      <dsp:nvSpPr>
        <dsp:cNvPr id="0" name=""/>
        <dsp:cNvSpPr/>
      </dsp:nvSpPr>
      <dsp:spPr>
        <a:xfrm>
          <a:off x="4002479" y="590012"/>
          <a:ext cx="1753467" cy="403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Genomföra</a:t>
          </a:r>
          <a:endParaRPr lang="sv-SE" sz="1800" b="1" kern="1200" dirty="0">
            <a:solidFill>
              <a:schemeClr val="tx1"/>
            </a:solidFill>
          </a:endParaRPr>
        </a:p>
      </dsp:txBody>
      <dsp:txXfrm>
        <a:off x="4002479" y="590012"/>
        <a:ext cx="1753467" cy="403200"/>
      </dsp:txXfrm>
    </dsp:sp>
    <dsp:sp modelId="{26DDB78D-CB20-4E6F-952A-48A8F3FBC988}">
      <dsp:nvSpPr>
        <dsp:cNvPr id="0" name=""/>
        <dsp:cNvSpPr/>
      </dsp:nvSpPr>
      <dsp:spPr>
        <a:xfrm>
          <a:off x="4002479" y="1019884"/>
          <a:ext cx="1753467" cy="2523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Genomföra planen</a:t>
          </a:r>
          <a:endParaRPr lang="sv-SE" sz="1400" kern="1200" dirty="0"/>
        </a:p>
        <a:p>
          <a:pPr marL="114300" lvl="1" indent="-114300" algn="l" defTabSz="622300">
            <a:lnSpc>
              <a:spcPct val="90000"/>
            </a:lnSpc>
            <a:spcBef>
              <a:spcPct val="0"/>
            </a:spcBef>
            <a:spcAft>
              <a:spcPct val="15000"/>
            </a:spcAft>
            <a:buChar char="••"/>
          </a:pPr>
          <a:r>
            <a:rPr lang="sv-SE" sz="1400" kern="1200" dirty="0" smtClean="0"/>
            <a:t>Resurser, kompetens</a:t>
          </a:r>
          <a:endParaRPr lang="sv-SE" sz="1400" kern="1200" dirty="0"/>
        </a:p>
        <a:p>
          <a:pPr marL="114300" lvl="1" indent="-114300" algn="l" defTabSz="622300">
            <a:lnSpc>
              <a:spcPct val="90000"/>
            </a:lnSpc>
            <a:spcBef>
              <a:spcPct val="0"/>
            </a:spcBef>
            <a:spcAft>
              <a:spcPct val="15000"/>
            </a:spcAft>
            <a:buChar char="••"/>
          </a:pPr>
          <a:r>
            <a:rPr lang="sv-SE" sz="1400" kern="1200" dirty="0" smtClean="0"/>
            <a:t>Planera och kommunicera</a:t>
          </a:r>
          <a:endParaRPr lang="sv-SE" sz="1400" kern="1200" dirty="0"/>
        </a:p>
        <a:p>
          <a:pPr marL="114300" lvl="1" indent="-114300" algn="l" defTabSz="622300">
            <a:lnSpc>
              <a:spcPct val="90000"/>
            </a:lnSpc>
            <a:spcBef>
              <a:spcPct val="0"/>
            </a:spcBef>
            <a:spcAft>
              <a:spcPct val="15000"/>
            </a:spcAft>
            <a:buChar char="••"/>
          </a:pPr>
          <a:r>
            <a:rPr lang="sv-SE" sz="1400" kern="1200" dirty="0" smtClean="0"/>
            <a:t>Samla in information,  efterarbete, dokumentera</a:t>
          </a:r>
          <a:endParaRPr lang="sv-SE" sz="1400" kern="1200" dirty="0"/>
        </a:p>
        <a:p>
          <a:pPr marL="114300" lvl="1" indent="-114300" algn="l" defTabSz="622300">
            <a:lnSpc>
              <a:spcPct val="90000"/>
            </a:lnSpc>
            <a:spcBef>
              <a:spcPct val="0"/>
            </a:spcBef>
            <a:spcAft>
              <a:spcPct val="15000"/>
            </a:spcAft>
            <a:buChar char="••"/>
          </a:pPr>
          <a:endParaRPr lang="sv-SE" sz="1400" kern="1200" dirty="0"/>
        </a:p>
      </dsp:txBody>
      <dsp:txXfrm>
        <a:off x="4002479" y="1019884"/>
        <a:ext cx="1753467" cy="2523920"/>
      </dsp:txXfrm>
    </dsp:sp>
    <dsp:sp modelId="{A9933B4F-9311-46FC-AB6E-47D869A3AB86}">
      <dsp:nvSpPr>
        <dsp:cNvPr id="0" name=""/>
        <dsp:cNvSpPr/>
      </dsp:nvSpPr>
      <dsp:spPr>
        <a:xfrm>
          <a:off x="6001432" y="590012"/>
          <a:ext cx="1753467" cy="403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Följa</a:t>
          </a:r>
          <a:r>
            <a:rPr lang="sv-SE" sz="1800" b="1" kern="1200" dirty="0" smtClean="0"/>
            <a:t> </a:t>
          </a:r>
          <a:r>
            <a:rPr lang="sv-SE" sz="1800" b="1" kern="1200" dirty="0" smtClean="0">
              <a:solidFill>
                <a:schemeClr val="tx1"/>
              </a:solidFill>
            </a:rPr>
            <a:t>upp</a:t>
          </a:r>
          <a:endParaRPr lang="sv-SE" sz="1800" b="1" kern="1200" dirty="0">
            <a:solidFill>
              <a:schemeClr val="tx1"/>
            </a:solidFill>
          </a:endParaRPr>
        </a:p>
      </dsp:txBody>
      <dsp:txXfrm>
        <a:off x="6001432" y="590012"/>
        <a:ext cx="1753467" cy="403200"/>
      </dsp:txXfrm>
    </dsp:sp>
    <dsp:sp modelId="{02A45743-AFA2-4C40-B8B8-5E7793C336B7}">
      <dsp:nvSpPr>
        <dsp:cNvPr id="0" name=""/>
        <dsp:cNvSpPr/>
      </dsp:nvSpPr>
      <dsp:spPr>
        <a:xfrm>
          <a:off x="6001432" y="1019884"/>
          <a:ext cx="1753467" cy="2523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Sammanställa resultat, erfarenheter</a:t>
          </a:r>
          <a:endParaRPr lang="sv-SE" sz="1400" kern="1200" dirty="0"/>
        </a:p>
        <a:p>
          <a:pPr marL="114300" lvl="1" indent="-114300" algn="l" defTabSz="622300">
            <a:lnSpc>
              <a:spcPct val="90000"/>
            </a:lnSpc>
            <a:spcBef>
              <a:spcPct val="0"/>
            </a:spcBef>
            <a:spcAft>
              <a:spcPct val="15000"/>
            </a:spcAft>
            <a:buChar char="••"/>
          </a:pPr>
          <a:r>
            <a:rPr lang="sv-SE" sz="1400" kern="1200" dirty="0" smtClean="0"/>
            <a:t>Analysera resultatet</a:t>
          </a:r>
          <a:endParaRPr lang="sv-SE" sz="1400" kern="1200" dirty="0"/>
        </a:p>
        <a:p>
          <a:pPr marL="114300" lvl="1" indent="-114300" algn="l" defTabSz="622300">
            <a:lnSpc>
              <a:spcPct val="90000"/>
            </a:lnSpc>
            <a:spcBef>
              <a:spcPct val="0"/>
            </a:spcBef>
            <a:spcAft>
              <a:spcPct val="15000"/>
            </a:spcAft>
            <a:buChar char="••"/>
          </a:pPr>
          <a:r>
            <a:rPr lang="sv-SE" sz="1400" kern="1200" dirty="0" smtClean="0"/>
            <a:t>Rapporter och kommunicera resultaten till berörda/ledning</a:t>
          </a:r>
          <a:endParaRPr lang="sv-SE" sz="1400" kern="1200" dirty="0"/>
        </a:p>
        <a:p>
          <a:pPr marL="114300" lvl="1" indent="-114300" algn="l" defTabSz="622300">
            <a:lnSpc>
              <a:spcPct val="90000"/>
            </a:lnSpc>
            <a:spcBef>
              <a:spcPct val="0"/>
            </a:spcBef>
            <a:spcAft>
              <a:spcPct val="15000"/>
            </a:spcAft>
            <a:buChar char="••"/>
          </a:pPr>
          <a:endParaRPr lang="sv-SE" sz="1400" kern="1200" dirty="0"/>
        </a:p>
      </dsp:txBody>
      <dsp:txXfrm>
        <a:off x="6001432" y="1019884"/>
        <a:ext cx="1753467" cy="2523920"/>
      </dsp:txXfrm>
    </dsp:sp>
    <dsp:sp modelId="{74630DF8-4346-4EB6-9554-4BCEA21E4D0A}">
      <dsp:nvSpPr>
        <dsp:cNvPr id="0" name=""/>
        <dsp:cNvSpPr/>
      </dsp:nvSpPr>
      <dsp:spPr>
        <a:xfrm>
          <a:off x="8000385" y="616684"/>
          <a:ext cx="1753467" cy="403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Förbättra</a:t>
          </a:r>
          <a:endParaRPr lang="sv-SE" sz="1800" b="1" kern="1200" dirty="0">
            <a:solidFill>
              <a:schemeClr val="tx1"/>
            </a:solidFill>
          </a:endParaRPr>
        </a:p>
      </dsp:txBody>
      <dsp:txXfrm>
        <a:off x="8000385" y="616684"/>
        <a:ext cx="1753467" cy="403200"/>
      </dsp:txXfrm>
    </dsp:sp>
    <dsp:sp modelId="{98AA2BC0-DED4-444B-90C6-B5D87FCDF5B5}">
      <dsp:nvSpPr>
        <dsp:cNvPr id="0" name=""/>
        <dsp:cNvSpPr/>
      </dsp:nvSpPr>
      <dsp:spPr>
        <a:xfrm>
          <a:off x="8000385" y="1019884"/>
          <a:ext cx="1753467" cy="2523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Analysera processens alla delar och förbättra</a:t>
          </a:r>
          <a:endParaRPr lang="sv-SE" sz="1400" kern="1200" dirty="0"/>
        </a:p>
        <a:p>
          <a:pPr marL="114300" lvl="1" indent="-114300" algn="l" defTabSz="622300">
            <a:lnSpc>
              <a:spcPct val="90000"/>
            </a:lnSpc>
            <a:spcBef>
              <a:spcPct val="0"/>
            </a:spcBef>
            <a:spcAft>
              <a:spcPct val="15000"/>
            </a:spcAft>
            <a:buChar char="••"/>
          </a:pPr>
          <a:r>
            <a:rPr lang="sv-SE" sz="1400" kern="1200" dirty="0" smtClean="0"/>
            <a:t>Beslut om </a:t>
          </a:r>
          <a:r>
            <a:rPr lang="sv-SE" sz="1400" kern="1200" dirty="0" err="1" smtClean="0"/>
            <a:t>ev</a:t>
          </a:r>
          <a:r>
            <a:rPr lang="sv-SE" sz="1400" kern="1200" dirty="0" smtClean="0"/>
            <a:t> justera och förbättra arbetssätten för vad, när, hur uppföljningen ska göras</a:t>
          </a:r>
          <a:endParaRPr lang="sv-SE" sz="1400" kern="1200" dirty="0"/>
        </a:p>
        <a:p>
          <a:pPr marL="114300" lvl="1" indent="-114300" algn="l" defTabSz="622300">
            <a:lnSpc>
              <a:spcPct val="90000"/>
            </a:lnSpc>
            <a:spcBef>
              <a:spcPct val="0"/>
            </a:spcBef>
            <a:spcAft>
              <a:spcPct val="15000"/>
            </a:spcAft>
            <a:buChar char="••"/>
          </a:pPr>
          <a:r>
            <a:rPr lang="sv-SE" sz="1400" kern="1200" dirty="0" smtClean="0"/>
            <a:t>Kommunikationen till berörda</a:t>
          </a:r>
          <a:endParaRPr lang="sv-SE" sz="1400" kern="1200" dirty="0"/>
        </a:p>
      </dsp:txBody>
      <dsp:txXfrm>
        <a:off x="8000385" y="1019884"/>
        <a:ext cx="1753467" cy="252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FA7B2-5272-41C3-9122-44E8E21D6C85}">
      <dsp:nvSpPr>
        <dsp:cNvPr id="0" name=""/>
        <dsp:cNvSpPr/>
      </dsp:nvSpPr>
      <dsp:spPr>
        <a:xfrm>
          <a:off x="5022" y="7684"/>
          <a:ext cx="1925178" cy="770071"/>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Identifiera</a:t>
          </a:r>
          <a:r>
            <a:rPr lang="sv-SE" sz="1800" b="1" kern="1200" dirty="0" smtClean="0"/>
            <a:t> </a:t>
          </a:r>
          <a:endParaRPr lang="sv-SE" sz="1800" b="1" kern="1200" dirty="0"/>
        </a:p>
      </dsp:txBody>
      <dsp:txXfrm>
        <a:off x="5022" y="7684"/>
        <a:ext cx="1925178" cy="770071"/>
      </dsp:txXfrm>
    </dsp:sp>
    <dsp:sp modelId="{95A61B59-E499-4767-8617-A1051999878E}">
      <dsp:nvSpPr>
        <dsp:cNvPr id="0" name=""/>
        <dsp:cNvSpPr/>
      </dsp:nvSpPr>
      <dsp:spPr>
        <a:xfrm>
          <a:off x="5022" y="788568"/>
          <a:ext cx="1925178" cy="2239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Upptäcka och kartlägga eller beskriva risker</a:t>
          </a:r>
        </a:p>
      </dsp:txBody>
      <dsp:txXfrm>
        <a:off x="5022" y="788568"/>
        <a:ext cx="1925178" cy="2239920"/>
      </dsp:txXfrm>
    </dsp:sp>
    <dsp:sp modelId="{6A4170A9-86CE-42A6-8C51-8D7B73BB5620}">
      <dsp:nvSpPr>
        <dsp:cNvPr id="0" name=""/>
        <dsp:cNvSpPr/>
      </dsp:nvSpPr>
      <dsp:spPr>
        <a:xfrm>
          <a:off x="2199725" y="7684"/>
          <a:ext cx="1925178" cy="770071"/>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Analys/</a:t>
          </a:r>
        </a:p>
        <a:p>
          <a:pPr lvl="0" algn="ctr" defTabSz="800100">
            <a:lnSpc>
              <a:spcPct val="90000"/>
            </a:lnSpc>
            <a:spcBef>
              <a:spcPct val="0"/>
            </a:spcBef>
            <a:spcAft>
              <a:spcPct val="35000"/>
            </a:spcAft>
          </a:pPr>
          <a:r>
            <a:rPr lang="sv-SE" sz="1800" b="1" kern="1200" dirty="0" smtClean="0">
              <a:solidFill>
                <a:schemeClr val="tx1"/>
              </a:solidFill>
            </a:rPr>
            <a:t>Bedöma</a:t>
          </a:r>
          <a:endParaRPr lang="sv-SE" sz="1800" b="1" kern="1200" dirty="0">
            <a:solidFill>
              <a:schemeClr val="tx1"/>
            </a:solidFill>
          </a:endParaRPr>
        </a:p>
      </dsp:txBody>
      <dsp:txXfrm>
        <a:off x="2199725" y="7684"/>
        <a:ext cx="1925178" cy="770071"/>
      </dsp:txXfrm>
    </dsp:sp>
    <dsp:sp modelId="{26DDB78D-CB20-4E6F-952A-48A8F3FBC988}">
      <dsp:nvSpPr>
        <dsp:cNvPr id="0" name=""/>
        <dsp:cNvSpPr/>
      </dsp:nvSpPr>
      <dsp:spPr>
        <a:xfrm>
          <a:off x="2217264" y="807064"/>
          <a:ext cx="1925178" cy="2239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När riskanalyser?</a:t>
          </a:r>
          <a:endParaRPr lang="sv-SE" sz="1400" kern="1200" dirty="0"/>
        </a:p>
        <a:p>
          <a:pPr marL="114300" lvl="1" indent="-114300" algn="l" defTabSz="622300" rtl="0">
            <a:lnSpc>
              <a:spcPct val="90000"/>
            </a:lnSpc>
            <a:spcBef>
              <a:spcPct val="0"/>
            </a:spcBef>
            <a:spcAft>
              <a:spcPct val="15000"/>
            </a:spcAft>
            <a:buChar char="••"/>
          </a:pPr>
          <a:r>
            <a:rPr lang="sv-SE" sz="1400" kern="1200" dirty="0" smtClean="0"/>
            <a:t>Risknivåer, kriterier</a:t>
          </a:r>
          <a:endParaRPr lang="sv-SE" sz="1400" kern="1200" dirty="0"/>
        </a:p>
        <a:p>
          <a:pPr marL="114300" lvl="1" indent="-114300" algn="l" defTabSz="622300" rtl="0">
            <a:lnSpc>
              <a:spcPct val="90000"/>
            </a:lnSpc>
            <a:spcBef>
              <a:spcPct val="0"/>
            </a:spcBef>
            <a:spcAft>
              <a:spcPct val="15000"/>
            </a:spcAft>
            <a:buChar char="••"/>
          </a:pPr>
          <a:r>
            <a:rPr lang="sv-SE" sz="1400" kern="1200" dirty="0" smtClean="0"/>
            <a:t>Ansvar och roller</a:t>
          </a:r>
          <a:endParaRPr lang="sv-SE" sz="1400" kern="1200" dirty="0"/>
        </a:p>
        <a:p>
          <a:pPr marL="114300" lvl="1" indent="-114300" algn="l" defTabSz="622300" rtl="0">
            <a:lnSpc>
              <a:spcPct val="90000"/>
            </a:lnSpc>
            <a:spcBef>
              <a:spcPct val="0"/>
            </a:spcBef>
            <a:spcAft>
              <a:spcPct val="15000"/>
            </a:spcAft>
            <a:buChar char="••"/>
          </a:pPr>
          <a:r>
            <a:rPr lang="sv-SE" sz="1400" kern="1200" dirty="0" smtClean="0"/>
            <a:t>Jämför riskkriterier    för att avgöra om risken kan förändras eller accepteras</a:t>
          </a:r>
          <a:endParaRPr lang="sv-SE" sz="1400" kern="1200" dirty="0"/>
        </a:p>
      </dsp:txBody>
      <dsp:txXfrm>
        <a:off x="2217264" y="807064"/>
        <a:ext cx="1925178" cy="2239920"/>
      </dsp:txXfrm>
    </dsp:sp>
    <dsp:sp modelId="{74630DF8-4346-4EB6-9554-4BCEA21E4D0A}">
      <dsp:nvSpPr>
        <dsp:cNvPr id="0" name=""/>
        <dsp:cNvSpPr/>
      </dsp:nvSpPr>
      <dsp:spPr>
        <a:xfrm>
          <a:off x="4394429" y="7684"/>
          <a:ext cx="1925178" cy="770071"/>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err="1" smtClean="0">
              <a:solidFill>
                <a:schemeClr val="tx1"/>
              </a:solidFill>
            </a:rPr>
            <a:t>Riskbehandla</a:t>
          </a:r>
          <a:endParaRPr lang="sv-SE" sz="1800" b="1" kern="1200" dirty="0">
            <a:solidFill>
              <a:schemeClr val="tx1"/>
            </a:solidFill>
          </a:endParaRPr>
        </a:p>
      </dsp:txBody>
      <dsp:txXfrm>
        <a:off x="4394429" y="7684"/>
        <a:ext cx="1925178" cy="770071"/>
      </dsp:txXfrm>
    </dsp:sp>
    <dsp:sp modelId="{98AA2BC0-DED4-444B-90C6-B5D87FCDF5B5}">
      <dsp:nvSpPr>
        <dsp:cNvPr id="0" name=""/>
        <dsp:cNvSpPr/>
      </dsp:nvSpPr>
      <dsp:spPr>
        <a:xfrm>
          <a:off x="4394429" y="788568"/>
          <a:ext cx="1925178" cy="2239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Beslut om att förändra eller acceptera risken</a:t>
          </a:r>
        </a:p>
      </dsp:txBody>
      <dsp:txXfrm>
        <a:off x="4394429" y="788568"/>
        <a:ext cx="1925178" cy="2239920"/>
      </dsp:txXfrm>
    </dsp:sp>
    <dsp:sp modelId="{7B9F1534-A094-4BDB-A098-FBFAE82113CA}">
      <dsp:nvSpPr>
        <dsp:cNvPr id="0" name=""/>
        <dsp:cNvSpPr/>
      </dsp:nvSpPr>
      <dsp:spPr>
        <a:xfrm>
          <a:off x="6589132" y="18496"/>
          <a:ext cx="1925178" cy="770071"/>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Övervaka</a:t>
          </a:r>
        </a:p>
      </dsp:txBody>
      <dsp:txXfrm>
        <a:off x="6589132" y="18496"/>
        <a:ext cx="1925178" cy="770071"/>
      </dsp:txXfrm>
    </dsp:sp>
    <dsp:sp modelId="{7AE02751-B0FC-49AB-94E2-DE4BB50145B8}">
      <dsp:nvSpPr>
        <dsp:cNvPr id="0" name=""/>
        <dsp:cNvSpPr/>
      </dsp:nvSpPr>
      <dsp:spPr>
        <a:xfrm>
          <a:off x="6589132" y="788568"/>
          <a:ext cx="1925178" cy="2239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Uppföljning av enskild riskanalys</a:t>
          </a:r>
          <a:endParaRPr lang="sv-SE" sz="1400" kern="1200" dirty="0"/>
        </a:p>
        <a:p>
          <a:pPr marL="114300" lvl="1" indent="-114300" algn="l" defTabSz="622300">
            <a:lnSpc>
              <a:spcPct val="90000"/>
            </a:lnSpc>
            <a:spcBef>
              <a:spcPct val="0"/>
            </a:spcBef>
            <a:spcAft>
              <a:spcPct val="15000"/>
            </a:spcAft>
            <a:buChar char="••"/>
          </a:pPr>
          <a:r>
            <a:rPr lang="sv-SE" sz="1400" kern="1200" dirty="0"/>
            <a:t>Roll – </a:t>
          </a:r>
          <a:r>
            <a:rPr lang="sv-SE" sz="1400" kern="1200" dirty="0" err="1"/>
            <a:t>riskägare</a:t>
          </a:r>
          <a:endParaRPr lang="sv-SE" sz="1400" kern="1200" dirty="0"/>
        </a:p>
      </dsp:txBody>
      <dsp:txXfrm>
        <a:off x="6589132" y="788568"/>
        <a:ext cx="1925178" cy="2239920"/>
      </dsp:txXfrm>
    </dsp:sp>
    <dsp:sp modelId="{4A4A92E8-FE3E-4610-8E16-DB52B600F8EC}">
      <dsp:nvSpPr>
        <dsp:cNvPr id="0" name=""/>
        <dsp:cNvSpPr/>
      </dsp:nvSpPr>
      <dsp:spPr>
        <a:xfrm>
          <a:off x="8783836" y="18496"/>
          <a:ext cx="1925178" cy="770071"/>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sv-SE" sz="1600" b="1" kern="1200" dirty="0" smtClean="0">
              <a:solidFill>
                <a:schemeClr val="tx1"/>
              </a:solidFill>
            </a:rPr>
            <a:t>Riskuppföljning</a:t>
          </a:r>
          <a:endParaRPr lang="sv-SE" sz="1600" b="1" kern="1200" dirty="0">
            <a:solidFill>
              <a:schemeClr val="tx1"/>
            </a:solidFill>
          </a:endParaRPr>
        </a:p>
      </dsp:txBody>
      <dsp:txXfrm>
        <a:off x="8783836" y="18496"/>
        <a:ext cx="1925178" cy="770071"/>
      </dsp:txXfrm>
    </dsp:sp>
    <dsp:sp modelId="{DE547CA9-C2DC-43AE-A816-02673CD252A0}">
      <dsp:nvSpPr>
        <dsp:cNvPr id="0" name=""/>
        <dsp:cNvSpPr/>
      </dsp:nvSpPr>
      <dsp:spPr>
        <a:xfrm>
          <a:off x="8783836" y="788568"/>
          <a:ext cx="1925178" cy="22399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Verksamhetens övergripande bild över risker</a:t>
          </a:r>
          <a:endParaRPr lang="sv-SE" sz="1400" kern="1200" dirty="0"/>
        </a:p>
        <a:p>
          <a:pPr marL="114300" lvl="1" indent="-114300" algn="l" defTabSz="622300">
            <a:lnSpc>
              <a:spcPct val="90000"/>
            </a:lnSpc>
            <a:spcBef>
              <a:spcPct val="0"/>
            </a:spcBef>
            <a:spcAft>
              <a:spcPct val="15000"/>
            </a:spcAft>
            <a:buChar char="••"/>
          </a:pPr>
          <a:r>
            <a:rPr lang="sv-SE" sz="1400" kern="1200" dirty="0" smtClean="0"/>
            <a:t>Riskregister</a:t>
          </a:r>
          <a:endParaRPr lang="sv-SE" sz="1400" kern="1200" dirty="0"/>
        </a:p>
      </dsp:txBody>
      <dsp:txXfrm>
        <a:off x="8783836" y="788568"/>
        <a:ext cx="1925178"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D312-B883-486D-B950-AADDAE34FCA4}">
      <dsp:nvSpPr>
        <dsp:cNvPr id="0" name=""/>
        <dsp:cNvSpPr/>
      </dsp:nvSpPr>
      <dsp:spPr>
        <a:xfrm>
          <a:off x="2" y="36127"/>
          <a:ext cx="11100873" cy="3950833"/>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236B4ACA-44BC-4B2C-AF6F-BA0BD3088AD5}">
      <dsp:nvSpPr>
        <dsp:cNvPr id="0" name=""/>
        <dsp:cNvSpPr/>
      </dsp:nvSpPr>
      <dsp:spPr>
        <a:xfrm>
          <a:off x="3252" y="1192813"/>
          <a:ext cx="1957830" cy="1609235"/>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Identifiera  informations-tillgångar</a:t>
          </a:r>
          <a:endParaRPr lang="sv-SE" sz="2000" b="1" kern="1200" dirty="0">
            <a:solidFill>
              <a:schemeClr val="tx1"/>
            </a:solidFill>
          </a:endParaRPr>
        </a:p>
      </dsp:txBody>
      <dsp:txXfrm>
        <a:off x="81808" y="1271369"/>
        <a:ext cx="1800718" cy="1452123"/>
      </dsp:txXfrm>
    </dsp:sp>
    <dsp:sp modelId="{DA291223-691C-4BC3-990A-C4EA32FA1119}">
      <dsp:nvSpPr>
        <dsp:cNvPr id="0" name=""/>
        <dsp:cNvSpPr/>
      </dsp:nvSpPr>
      <dsp:spPr>
        <a:xfrm>
          <a:off x="2287388" y="1192813"/>
          <a:ext cx="1957830" cy="1609235"/>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Värdera och klassa</a:t>
          </a:r>
          <a:endParaRPr lang="sv-SE" sz="2000" b="1" kern="1200" dirty="0">
            <a:solidFill>
              <a:schemeClr val="tx1"/>
            </a:solidFill>
          </a:endParaRPr>
        </a:p>
      </dsp:txBody>
      <dsp:txXfrm>
        <a:off x="2365944" y="1271369"/>
        <a:ext cx="1800718" cy="1452123"/>
      </dsp:txXfrm>
    </dsp:sp>
    <dsp:sp modelId="{94CC62F3-F631-4721-9D3A-DC847ADDEFA5}">
      <dsp:nvSpPr>
        <dsp:cNvPr id="0" name=""/>
        <dsp:cNvSpPr/>
      </dsp:nvSpPr>
      <dsp:spPr>
        <a:xfrm>
          <a:off x="4571524" y="1192813"/>
          <a:ext cx="1957830" cy="1609235"/>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Ge rätt skydd utifrån klassning</a:t>
          </a:r>
          <a:endParaRPr lang="sv-SE" sz="2000" b="1" kern="1200" dirty="0">
            <a:solidFill>
              <a:schemeClr val="tx1"/>
            </a:solidFill>
          </a:endParaRPr>
        </a:p>
      </dsp:txBody>
      <dsp:txXfrm>
        <a:off x="4650080" y="1271369"/>
        <a:ext cx="1800718" cy="1452123"/>
      </dsp:txXfrm>
    </dsp:sp>
    <dsp:sp modelId="{CC1DE177-4EC3-4B93-97AF-CA0D3912DF0B}">
      <dsp:nvSpPr>
        <dsp:cNvPr id="0" name=""/>
        <dsp:cNvSpPr/>
      </dsp:nvSpPr>
      <dsp:spPr>
        <a:xfrm>
          <a:off x="6855660" y="1192813"/>
          <a:ext cx="1957830" cy="1609235"/>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Uppföljning</a:t>
          </a:r>
          <a:endParaRPr lang="sv-SE" sz="2000" b="1" kern="1200" dirty="0">
            <a:solidFill>
              <a:schemeClr val="tx1"/>
            </a:solidFill>
          </a:endParaRPr>
        </a:p>
      </dsp:txBody>
      <dsp:txXfrm>
        <a:off x="6934216" y="1271369"/>
        <a:ext cx="1800718" cy="1452123"/>
      </dsp:txXfrm>
    </dsp:sp>
    <dsp:sp modelId="{00088432-682A-4238-9AC6-B92849F8D060}">
      <dsp:nvSpPr>
        <dsp:cNvPr id="0" name=""/>
        <dsp:cNvSpPr/>
      </dsp:nvSpPr>
      <dsp:spPr>
        <a:xfrm>
          <a:off x="9139795" y="1206926"/>
          <a:ext cx="1957830" cy="1609235"/>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v-SE" sz="2000" b="1" kern="1200" dirty="0" smtClean="0">
              <a:solidFill>
                <a:schemeClr val="tx1"/>
              </a:solidFill>
            </a:rPr>
            <a:t>Omvärdera /omklassa </a:t>
          </a:r>
          <a:endParaRPr lang="sv-SE" sz="2000" b="1" kern="1200" dirty="0">
            <a:solidFill>
              <a:schemeClr val="tx1"/>
            </a:solidFill>
          </a:endParaRPr>
        </a:p>
      </dsp:txBody>
      <dsp:txXfrm>
        <a:off x="9218351" y="1285482"/>
        <a:ext cx="1800718" cy="1452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FA7B2-5272-41C3-9122-44E8E21D6C85}">
      <dsp:nvSpPr>
        <dsp:cNvPr id="0" name=""/>
        <dsp:cNvSpPr/>
      </dsp:nvSpPr>
      <dsp:spPr>
        <a:xfrm>
          <a:off x="0" y="332652"/>
          <a:ext cx="1982536" cy="793014"/>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a:solidFill>
                <a:schemeClr val="tx1"/>
              </a:solidFill>
            </a:rPr>
            <a:t>Identifiera info tillgångar</a:t>
          </a:r>
        </a:p>
      </dsp:txBody>
      <dsp:txXfrm>
        <a:off x="0" y="332652"/>
        <a:ext cx="1982536" cy="793014"/>
      </dsp:txXfrm>
    </dsp:sp>
    <dsp:sp modelId="{95A61B59-E499-4767-8617-A1051999878E}">
      <dsp:nvSpPr>
        <dsp:cNvPr id="0" name=""/>
        <dsp:cNvSpPr/>
      </dsp:nvSpPr>
      <dsp:spPr>
        <a:xfrm>
          <a:off x="5171" y="1150710"/>
          <a:ext cx="1982536" cy="28987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Vilken information finns och </a:t>
          </a:r>
          <a:r>
            <a:rPr lang="sv-SE" sz="1400" kern="1200" dirty="0" smtClean="0"/>
            <a:t>var</a:t>
          </a:r>
          <a:endParaRPr lang="sv-SE" sz="1400" kern="1200" dirty="0"/>
        </a:p>
      </dsp:txBody>
      <dsp:txXfrm>
        <a:off x="5171" y="1150710"/>
        <a:ext cx="1982536" cy="2898720"/>
      </dsp:txXfrm>
    </dsp:sp>
    <dsp:sp modelId="{6A4170A9-86CE-42A6-8C51-8D7B73BB5620}">
      <dsp:nvSpPr>
        <dsp:cNvPr id="0" name=""/>
        <dsp:cNvSpPr/>
      </dsp:nvSpPr>
      <dsp:spPr>
        <a:xfrm>
          <a:off x="2263577" y="332652"/>
          <a:ext cx="1982536" cy="793014"/>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a:solidFill>
                <a:schemeClr val="tx1"/>
              </a:solidFill>
            </a:rPr>
            <a:t>Värdera och klassa</a:t>
          </a:r>
        </a:p>
      </dsp:txBody>
      <dsp:txXfrm>
        <a:off x="2263577" y="332652"/>
        <a:ext cx="1982536" cy="793014"/>
      </dsp:txXfrm>
    </dsp:sp>
    <dsp:sp modelId="{26DDB78D-CB20-4E6F-952A-48A8F3FBC988}">
      <dsp:nvSpPr>
        <dsp:cNvPr id="0" name=""/>
        <dsp:cNvSpPr/>
      </dsp:nvSpPr>
      <dsp:spPr>
        <a:xfrm>
          <a:off x="2265263" y="1150710"/>
          <a:ext cx="1982536" cy="28987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Info klassningsmodell</a:t>
          </a:r>
        </a:p>
        <a:p>
          <a:pPr marL="114300" lvl="1" indent="-114300" algn="l" defTabSz="622300">
            <a:lnSpc>
              <a:spcPct val="90000"/>
            </a:lnSpc>
            <a:spcBef>
              <a:spcPct val="0"/>
            </a:spcBef>
            <a:spcAft>
              <a:spcPct val="15000"/>
            </a:spcAft>
            <a:buChar char="••"/>
          </a:pPr>
          <a:r>
            <a:rPr lang="sv-SE" sz="1400" kern="1200" dirty="0" smtClean="0"/>
            <a:t>Värdera och klassa </a:t>
          </a:r>
          <a:r>
            <a:rPr lang="sv-SE" sz="1400" kern="1200" dirty="0"/>
            <a:t>information och systemstöd</a:t>
          </a:r>
        </a:p>
        <a:p>
          <a:pPr marL="114300" lvl="1" indent="-114300" algn="l" defTabSz="622300">
            <a:lnSpc>
              <a:spcPct val="90000"/>
            </a:lnSpc>
            <a:spcBef>
              <a:spcPct val="0"/>
            </a:spcBef>
            <a:spcAft>
              <a:spcPct val="15000"/>
            </a:spcAft>
            <a:buChar char="••"/>
          </a:pPr>
          <a:r>
            <a:rPr lang="sv-SE" sz="1400" kern="1200" dirty="0" err="1" smtClean="0"/>
            <a:t>Konsekvensbedöma</a:t>
          </a:r>
          <a:r>
            <a:rPr lang="sv-SE" sz="1400" kern="1200" dirty="0" smtClean="0"/>
            <a:t>: </a:t>
          </a:r>
          <a:r>
            <a:rPr lang="sv-SE" sz="1400" kern="1200" dirty="0" err="1" smtClean="0"/>
            <a:t>Konfidentialitet</a:t>
          </a:r>
          <a:r>
            <a:rPr lang="sv-SE" sz="1400" kern="1200" dirty="0" smtClean="0"/>
            <a:t> Riktighet Tillgänglighet</a:t>
          </a:r>
          <a:endParaRPr lang="sv-SE" sz="1400" kern="1200" dirty="0"/>
        </a:p>
        <a:p>
          <a:pPr marL="114300" lvl="1" indent="-114300" algn="l" defTabSz="622300">
            <a:lnSpc>
              <a:spcPct val="90000"/>
            </a:lnSpc>
            <a:spcBef>
              <a:spcPct val="0"/>
            </a:spcBef>
            <a:spcAft>
              <a:spcPct val="15000"/>
            </a:spcAft>
            <a:buChar char="••"/>
          </a:pPr>
          <a:r>
            <a:rPr lang="sv-SE" sz="1400" kern="1200" dirty="0"/>
            <a:t>Externa och interna Intressenters krav</a:t>
          </a:r>
        </a:p>
        <a:p>
          <a:pPr marL="114300" lvl="1" indent="-114300" algn="l" defTabSz="622300">
            <a:lnSpc>
              <a:spcPct val="90000"/>
            </a:lnSpc>
            <a:spcBef>
              <a:spcPct val="0"/>
            </a:spcBef>
            <a:spcAft>
              <a:spcPct val="15000"/>
            </a:spcAft>
            <a:buChar char="••"/>
          </a:pPr>
          <a:r>
            <a:rPr lang="sv-SE" sz="1400" kern="1200" dirty="0"/>
            <a:t>Konsekvensnivåer omvandlas till skyddsnivåer</a:t>
          </a:r>
        </a:p>
      </dsp:txBody>
      <dsp:txXfrm>
        <a:off x="2265263" y="1150710"/>
        <a:ext cx="1982536" cy="2898720"/>
      </dsp:txXfrm>
    </dsp:sp>
    <dsp:sp modelId="{74630DF8-4346-4EB6-9554-4BCEA21E4D0A}">
      <dsp:nvSpPr>
        <dsp:cNvPr id="0" name=""/>
        <dsp:cNvSpPr/>
      </dsp:nvSpPr>
      <dsp:spPr>
        <a:xfrm>
          <a:off x="4523669" y="332652"/>
          <a:ext cx="1982536" cy="793014"/>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a:solidFill>
                <a:schemeClr val="tx1"/>
              </a:solidFill>
            </a:rPr>
            <a:t>Ge rätt skydd utifrån klassning</a:t>
          </a:r>
        </a:p>
      </dsp:txBody>
      <dsp:txXfrm>
        <a:off x="4523669" y="332652"/>
        <a:ext cx="1982536" cy="793014"/>
      </dsp:txXfrm>
    </dsp:sp>
    <dsp:sp modelId="{98AA2BC0-DED4-444B-90C6-B5D87FCDF5B5}">
      <dsp:nvSpPr>
        <dsp:cNvPr id="0" name=""/>
        <dsp:cNvSpPr/>
      </dsp:nvSpPr>
      <dsp:spPr>
        <a:xfrm>
          <a:off x="4525354" y="1150710"/>
          <a:ext cx="1982536" cy="28987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smtClean="0"/>
            <a:t>Riskbedömning</a:t>
          </a:r>
          <a:endParaRPr lang="sv-SE" sz="1400" kern="1200" dirty="0"/>
        </a:p>
        <a:p>
          <a:pPr marL="114300" lvl="1" indent="-114300" algn="l" defTabSz="622300">
            <a:lnSpc>
              <a:spcPct val="90000"/>
            </a:lnSpc>
            <a:spcBef>
              <a:spcPct val="0"/>
            </a:spcBef>
            <a:spcAft>
              <a:spcPct val="15000"/>
            </a:spcAft>
            <a:buChar char="••"/>
          </a:pPr>
          <a:r>
            <a:rPr lang="sv-SE" sz="1400" kern="1200" dirty="0" smtClean="0"/>
            <a:t>Krav </a:t>
          </a:r>
          <a:r>
            <a:rPr lang="sv-SE" sz="1400" kern="1200" dirty="0"/>
            <a:t>på säkerhetsåtgärder, administrativa, tekniska och fysiska säkerhetsåtgärder </a:t>
          </a:r>
        </a:p>
        <a:p>
          <a:pPr marL="114300" lvl="1" indent="-114300" algn="l" defTabSz="622300">
            <a:lnSpc>
              <a:spcPct val="90000"/>
            </a:lnSpc>
            <a:spcBef>
              <a:spcPct val="0"/>
            </a:spcBef>
            <a:spcAft>
              <a:spcPct val="15000"/>
            </a:spcAft>
            <a:buChar char="••"/>
          </a:pPr>
          <a:r>
            <a:rPr lang="sv-SE" sz="1400" kern="1200" dirty="0" smtClean="0"/>
            <a:t>Införa säkerhetsåtgärder</a:t>
          </a:r>
          <a:endParaRPr lang="sv-SE" sz="1400" kern="1200" dirty="0"/>
        </a:p>
        <a:p>
          <a:pPr marL="114300" lvl="1" indent="-114300" algn="l" defTabSz="622300">
            <a:lnSpc>
              <a:spcPct val="90000"/>
            </a:lnSpc>
            <a:spcBef>
              <a:spcPct val="0"/>
            </a:spcBef>
            <a:spcAft>
              <a:spcPct val="15000"/>
            </a:spcAft>
            <a:buChar char="••"/>
          </a:pPr>
          <a:r>
            <a:rPr lang="sv-SE" sz="1400" kern="1200" dirty="0" smtClean="0"/>
            <a:t>Åtgärda - förändra </a:t>
          </a:r>
          <a:r>
            <a:rPr lang="sv-SE" sz="1400" kern="1200" dirty="0"/>
            <a:t>eller acceptera risker</a:t>
          </a:r>
        </a:p>
        <a:p>
          <a:pPr marL="114300" lvl="1" indent="-114300" algn="l" defTabSz="622300">
            <a:lnSpc>
              <a:spcPct val="90000"/>
            </a:lnSpc>
            <a:spcBef>
              <a:spcPct val="0"/>
            </a:spcBef>
            <a:spcAft>
              <a:spcPct val="15000"/>
            </a:spcAft>
            <a:buChar char="••"/>
          </a:pPr>
          <a:r>
            <a:rPr lang="sv-SE" sz="1400" kern="1200" dirty="0"/>
            <a:t>Roll – info ägare, systemägare mm</a:t>
          </a:r>
        </a:p>
      </dsp:txBody>
      <dsp:txXfrm>
        <a:off x="4525354" y="1150710"/>
        <a:ext cx="1982536" cy="2898720"/>
      </dsp:txXfrm>
    </dsp:sp>
    <dsp:sp modelId="{7B9F1534-A094-4BDB-A098-FBFAE82113CA}">
      <dsp:nvSpPr>
        <dsp:cNvPr id="0" name=""/>
        <dsp:cNvSpPr/>
      </dsp:nvSpPr>
      <dsp:spPr>
        <a:xfrm>
          <a:off x="6783760" y="332652"/>
          <a:ext cx="1982536" cy="793014"/>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a:solidFill>
                <a:schemeClr val="tx1"/>
              </a:solidFill>
            </a:rPr>
            <a:t>Uppföljning</a:t>
          </a:r>
        </a:p>
      </dsp:txBody>
      <dsp:txXfrm>
        <a:off x="6783760" y="332652"/>
        <a:ext cx="1982536" cy="793014"/>
      </dsp:txXfrm>
    </dsp:sp>
    <dsp:sp modelId="{7AE02751-B0FC-49AB-94E2-DE4BB50145B8}">
      <dsp:nvSpPr>
        <dsp:cNvPr id="0" name=""/>
        <dsp:cNvSpPr/>
      </dsp:nvSpPr>
      <dsp:spPr>
        <a:xfrm>
          <a:off x="6785445" y="1150710"/>
          <a:ext cx="1982536" cy="28987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Ges informationen adekvat </a:t>
          </a:r>
          <a:r>
            <a:rPr lang="sv-SE" sz="1400" kern="1200" dirty="0" smtClean="0"/>
            <a:t>skydd</a:t>
          </a:r>
          <a:endParaRPr lang="sv-SE" sz="1400" kern="1200" dirty="0"/>
        </a:p>
        <a:p>
          <a:pPr marL="114300" lvl="1" indent="-114300" algn="l" defTabSz="622300">
            <a:lnSpc>
              <a:spcPct val="90000"/>
            </a:lnSpc>
            <a:spcBef>
              <a:spcPct val="0"/>
            </a:spcBef>
            <a:spcAft>
              <a:spcPct val="15000"/>
            </a:spcAft>
            <a:buChar char="••"/>
          </a:pPr>
          <a:r>
            <a:rPr lang="sv-SE" sz="1400" kern="1200" dirty="0"/>
            <a:t>Resultat av </a:t>
          </a:r>
          <a:r>
            <a:rPr lang="sv-SE" sz="1400" kern="1200" dirty="0" smtClean="0"/>
            <a:t>säkerhetsåtgärder</a:t>
          </a:r>
          <a:endParaRPr lang="sv-SE" sz="1400" kern="1200" dirty="0"/>
        </a:p>
        <a:p>
          <a:pPr marL="114300" lvl="1" indent="-114300" algn="l" defTabSz="622300">
            <a:lnSpc>
              <a:spcPct val="90000"/>
            </a:lnSpc>
            <a:spcBef>
              <a:spcPct val="0"/>
            </a:spcBef>
            <a:spcAft>
              <a:spcPct val="15000"/>
            </a:spcAft>
            <a:buChar char="••"/>
          </a:pPr>
          <a:r>
            <a:rPr lang="sv-SE" sz="1400" kern="1200" dirty="0"/>
            <a:t>Andra resultat</a:t>
          </a:r>
        </a:p>
        <a:p>
          <a:pPr marL="114300" lvl="1" indent="-114300" algn="l" defTabSz="622300">
            <a:lnSpc>
              <a:spcPct val="90000"/>
            </a:lnSpc>
            <a:spcBef>
              <a:spcPct val="0"/>
            </a:spcBef>
            <a:spcAft>
              <a:spcPct val="15000"/>
            </a:spcAft>
            <a:buChar char="••"/>
          </a:pPr>
          <a:r>
            <a:rPr lang="sv-SE" sz="1400" kern="1200" dirty="0"/>
            <a:t>Nya </a:t>
          </a:r>
          <a:r>
            <a:rPr lang="sv-SE" sz="1400" kern="1200" dirty="0" smtClean="0"/>
            <a:t>risker</a:t>
          </a:r>
          <a:endParaRPr lang="sv-SE" sz="1400" kern="1200" dirty="0"/>
        </a:p>
        <a:p>
          <a:pPr marL="114300" lvl="1" indent="-114300" algn="l" defTabSz="622300">
            <a:lnSpc>
              <a:spcPct val="90000"/>
            </a:lnSpc>
            <a:spcBef>
              <a:spcPct val="0"/>
            </a:spcBef>
            <a:spcAft>
              <a:spcPct val="15000"/>
            </a:spcAft>
            <a:buChar char="••"/>
          </a:pPr>
          <a:endParaRPr lang="sv-SE" sz="1400" kern="1200" dirty="0"/>
        </a:p>
      </dsp:txBody>
      <dsp:txXfrm>
        <a:off x="6785445" y="1150710"/>
        <a:ext cx="1982536" cy="2898720"/>
      </dsp:txXfrm>
    </dsp:sp>
    <dsp:sp modelId="{4A4A92E8-FE3E-4610-8E16-DB52B600F8EC}">
      <dsp:nvSpPr>
        <dsp:cNvPr id="0" name=""/>
        <dsp:cNvSpPr/>
      </dsp:nvSpPr>
      <dsp:spPr>
        <a:xfrm>
          <a:off x="9045536" y="357695"/>
          <a:ext cx="1982536" cy="793014"/>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sv-SE" sz="1800" b="1" kern="1200" dirty="0" smtClean="0">
              <a:solidFill>
                <a:schemeClr val="tx1"/>
              </a:solidFill>
            </a:rPr>
            <a:t>Omvärdera/</a:t>
          </a:r>
        </a:p>
        <a:p>
          <a:pPr lvl="0" algn="ctr" defTabSz="800100">
            <a:lnSpc>
              <a:spcPct val="90000"/>
            </a:lnSpc>
            <a:spcBef>
              <a:spcPct val="0"/>
            </a:spcBef>
            <a:spcAft>
              <a:spcPct val="35000"/>
            </a:spcAft>
          </a:pPr>
          <a:r>
            <a:rPr lang="sv-SE" sz="1800" b="1" kern="1200" dirty="0" smtClean="0">
              <a:solidFill>
                <a:schemeClr val="tx1"/>
              </a:solidFill>
            </a:rPr>
            <a:t>omklassa</a:t>
          </a:r>
          <a:endParaRPr lang="sv-SE" sz="1800" b="1" kern="1200" dirty="0">
            <a:solidFill>
              <a:schemeClr val="tx1"/>
            </a:solidFill>
          </a:endParaRPr>
        </a:p>
      </dsp:txBody>
      <dsp:txXfrm>
        <a:off x="9045536" y="357695"/>
        <a:ext cx="1982536" cy="793014"/>
      </dsp:txXfrm>
    </dsp:sp>
    <dsp:sp modelId="{DE547CA9-C2DC-43AE-A816-02673CD252A0}">
      <dsp:nvSpPr>
        <dsp:cNvPr id="0" name=""/>
        <dsp:cNvSpPr/>
      </dsp:nvSpPr>
      <dsp:spPr>
        <a:xfrm>
          <a:off x="9049720" y="1121549"/>
          <a:ext cx="1982536" cy="289872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sv-SE" sz="1400" kern="1200" dirty="0"/>
            <a:t>Förändra skyddet, </a:t>
          </a:r>
          <a:r>
            <a:rPr lang="sv-SE" sz="1400" kern="1200" dirty="0" smtClean="0"/>
            <a:t>säkerhetsåtgärder</a:t>
          </a:r>
          <a:endParaRPr lang="sv-SE" sz="1400" kern="1200" dirty="0"/>
        </a:p>
      </dsp:txBody>
      <dsp:txXfrm>
        <a:off x="9049720" y="1121549"/>
        <a:ext cx="1982536" cy="2898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DE0C6-9CA6-46FC-8CC2-7440240BEC61}">
      <dsp:nvSpPr>
        <dsp:cNvPr id="0" name=""/>
        <dsp:cNvSpPr/>
      </dsp:nvSpPr>
      <dsp:spPr>
        <a:xfrm>
          <a:off x="2" y="0"/>
          <a:ext cx="8360313" cy="3499981"/>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44307ABE-ABE7-48C5-972C-EF60EB28F014}">
      <dsp:nvSpPr>
        <dsp:cNvPr id="0" name=""/>
        <dsp:cNvSpPr/>
      </dsp:nvSpPr>
      <dsp:spPr>
        <a:xfrm>
          <a:off x="2857" y="996150"/>
          <a:ext cx="1856578" cy="139999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Upptäcka</a:t>
          </a:r>
          <a:endParaRPr lang="sv-SE" sz="2400" b="1" kern="1200" dirty="0">
            <a:solidFill>
              <a:schemeClr val="tx1"/>
            </a:solidFill>
          </a:endParaRPr>
        </a:p>
      </dsp:txBody>
      <dsp:txXfrm>
        <a:off x="71199" y="1064492"/>
        <a:ext cx="1719894" cy="1263308"/>
      </dsp:txXfrm>
    </dsp:sp>
    <dsp:sp modelId="{DE04544E-4F6F-460E-B97E-F3C9D15D4A40}">
      <dsp:nvSpPr>
        <dsp:cNvPr id="0" name=""/>
        <dsp:cNvSpPr/>
      </dsp:nvSpPr>
      <dsp:spPr>
        <a:xfrm>
          <a:off x="2168865" y="996150"/>
          <a:ext cx="1856578" cy="139999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Hantera </a:t>
          </a:r>
          <a:endParaRPr lang="sv-SE" sz="2400" b="1" kern="1200" dirty="0">
            <a:solidFill>
              <a:schemeClr val="tx1"/>
            </a:solidFill>
          </a:endParaRPr>
        </a:p>
      </dsp:txBody>
      <dsp:txXfrm>
        <a:off x="2237207" y="1064492"/>
        <a:ext cx="1719894" cy="1263308"/>
      </dsp:txXfrm>
    </dsp:sp>
    <dsp:sp modelId="{B82341B5-F69A-44CC-AFC6-7D83D0C48973}">
      <dsp:nvSpPr>
        <dsp:cNvPr id="0" name=""/>
        <dsp:cNvSpPr/>
      </dsp:nvSpPr>
      <dsp:spPr>
        <a:xfrm>
          <a:off x="4334873" y="1023072"/>
          <a:ext cx="1856578" cy="139999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Utreda </a:t>
          </a:r>
          <a:endParaRPr lang="sv-SE" sz="2400" b="1" kern="1200" dirty="0">
            <a:solidFill>
              <a:schemeClr val="tx1"/>
            </a:solidFill>
          </a:endParaRPr>
        </a:p>
      </dsp:txBody>
      <dsp:txXfrm>
        <a:off x="4403215" y="1091414"/>
        <a:ext cx="1719894" cy="1263308"/>
      </dsp:txXfrm>
    </dsp:sp>
    <dsp:sp modelId="{0DA64814-7586-49AE-BCDD-67CE3BF376C5}">
      <dsp:nvSpPr>
        <dsp:cNvPr id="0" name=""/>
        <dsp:cNvSpPr/>
      </dsp:nvSpPr>
      <dsp:spPr>
        <a:xfrm>
          <a:off x="6500882" y="1023072"/>
          <a:ext cx="1856578" cy="139999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Förbättra</a:t>
          </a:r>
          <a:endParaRPr lang="sv-SE" sz="2400" b="1" kern="1200" dirty="0">
            <a:solidFill>
              <a:schemeClr val="tx1"/>
            </a:solidFill>
          </a:endParaRPr>
        </a:p>
      </dsp:txBody>
      <dsp:txXfrm>
        <a:off x="6569224" y="1091414"/>
        <a:ext cx="1719894" cy="1263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0241B-917B-46C1-BC38-73C64D8B53AC}">
      <dsp:nvSpPr>
        <dsp:cNvPr id="0" name=""/>
        <dsp:cNvSpPr/>
      </dsp:nvSpPr>
      <dsp:spPr>
        <a:xfrm>
          <a:off x="2952" y="313186"/>
          <a:ext cx="1775546" cy="691200"/>
        </a:xfrm>
        <a:prstGeom prst="rect">
          <a:avLst/>
        </a:prstGeom>
        <a:solidFill>
          <a:srgbClr val="DB4B3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a:solidFill>
                <a:schemeClr val="tx1"/>
              </a:solidFill>
            </a:rPr>
            <a:t>Upptäcka</a:t>
          </a:r>
        </a:p>
      </dsp:txBody>
      <dsp:txXfrm>
        <a:off x="2952" y="313186"/>
        <a:ext cx="1775546" cy="691200"/>
      </dsp:txXfrm>
    </dsp:sp>
    <dsp:sp modelId="{23F2D12B-25B0-4925-AE5A-F8DC8DA625C8}">
      <dsp:nvSpPr>
        <dsp:cNvPr id="0" name=""/>
        <dsp:cNvSpPr/>
      </dsp:nvSpPr>
      <dsp:spPr>
        <a:xfrm>
          <a:off x="5" y="1004386"/>
          <a:ext cx="1775546" cy="1801406"/>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Identifiera händelse</a:t>
          </a:r>
          <a:endParaRPr lang="sv-SE" sz="1600" kern="1200" dirty="0"/>
        </a:p>
        <a:p>
          <a:pPr marL="171450" lvl="1" indent="-171450" algn="l" defTabSz="711200">
            <a:lnSpc>
              <a:spcPct val="90000"/>
            </a:lnSpc>
            <a:spcBef>
              <a:spcPct val="0"/>
            </a:spcBef>
            <a:spcAft>
              <a:spcPct val="15000"/>
            </a:spcAft>
            <a:buChar char="••"/>
          </a:pPr>
          <a:r>
            <a:rPr lang="sv-SE" sz="1600" kern="1200" dirty="0" smtClean="0"/>
            <a:t>Rapportera</a:t>
          </a:r>
          <a:endParaRPr lang="sv-SE" sz="1600" kern="1200" dirty="0"/>
        </a:p>
        <a:p>
          <a:pPr marL="171450" lvl="1" indent="-171450" algn="l" defTabSz="711200">
            <a:lnSpc>
              <a:spcPct val="90000"/>
            </a:lnSpc>
            <a:spcBef>
              <a:spcPct val="0"/>
            </a:spcBef>
            <a:spcAft>
              <a:spcPct val="15000"/>
            </a:spcAft>
            <a:buChar char="••"/>
          </a:pPr>
          <a:endParaRPr lang="sv-SE" sz="1600" kern="1200" dirty="0"/>
        </a:p>
      </dsp:txBody>
      <dsp:txXfrm>
        <a:off x="5" y="1004386"/>
        <a:ext cx="1775546" cy="1801406"/>
      </dsp:txXfrm>
    </dsp:sp>
    <dsp:sp modelId="{C6773E06-1C8C-4819-993A-FB2BCA3C26FD}">
      <dsp:nvSpPr>
        <dsp:cNvPr id="0" name=""/>
        <dsp:cNvSpPr/>
      </dsp:nvSpPr>
      <dsp:spPr>
        <a:xfrm>
          <a:off x="2027075" y="313186"/>
          <a:ext cx="1775546" cy="691200"/>
        </a:xfrm>
        <a:prstGeom prst="rect">
          <a:avLst/>
        </a:prstGeom>
        <a:solidFill>
          <a:srgbClr val="DB4B3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a:solidFill>
                <a:schemeClr val="tx1"/>
              </a:solidFill>
            </a:rPr>
            <a:t>Hantera</a:t>
          </a:r>
        </a:p>
      </dsp:txBody>
      <dsp:txXfrm>
        <a:off x="2027075" y="313186"/>
        <a:ext cx="1775546" cy="691200"/>
      </dsp:txXfrm>
    </dsp:sp>
    <dsp:sp modelId="{2E1D3409-6731-498B-9DEB-97A456C5FB70}">
      <dsp:nvSpPr>
        <dsp:cNvPr id="0" name=""/>
        <dsp:cNvSpPr/>
      </dsp:nvSpPr>
      <dsp:spPr>
        <a:xfrm>
          <a:off x="2027075" y="1004386"/>
          <a:ext cx="1775546" cy="1801406"/>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Bedöma</a:t>
          </a:r>
          <a:endParaRPr lang="sv-SE" sz="1600" kern="1200" dirty="0"/>
        </a:p>
        <a:p>
          <a:pPr marL="171450" lvl="1" indent="-171450" algn="l" defTabSz="711200">
            <a:lnSpc>
              <a:spcPct val="90000"/>
            </a:lnSpc>
            <a:spcBef>
              <a:spcPct val="0"/>
            </a:spcBef>
            <a:spcAft>
              <a:spcPct val="15000"/>
            </a:spcAft>
            <a:buChar char="••"/>
          </a:pPr>
          <a:r>
            <a:rPr lang="sv-SE" sz="1600" kern="1200" dirty="0" smtClean="0"/>
            <a:t>Åtgärda och </a:t>
          </a:r>
          <a:r>
            <a:rPr lang="sv-SE" sz="1600" kern="1200" dirty="0"/>
            <a:t>hantera konsekvenser</a:t>
          </a:r>
        </a:p>
        <a:p>
          <a:pPr marL="171450" lvl="1" indent="-171450" algn="l" defTabSz="711200">
            <a:lnSpc>
              <a:spcPct val="90000"/>
            </a:lnSpc>
            <a:spcBef>
              <a:spcPct val="0"/>
            </a:spcBef>
            <a:spcAft>
              <a:spcPct val="15000"/>
            </a:spcAft>
            <a:buChar char="••"/>
          </a:pPr>
          <a:r>
            <a:rPr lang="sv-SE" sz="1600" kern="1200" dirty="0" smtClean="0"/>
            <a:t>Eskalera</a:t>
          </a:r>
          <a:endParaRPr lang="sv-SE" sz="1600" kern="1200" dirty="0"/>
        </a:p>
        <a:p>
          <a:pPr marL="171450" lvl="1" indent="-171450" algn="l" defTabSz="711200">
            <a:lnSpc>
              <a:spcPct val="90000"/>
            </a:lnSpc>
            <a:spcBef>
              <a:spcPct val="0"/>
            </a:spcBef>
            <a:spcAft>
              <a:spcPct val="15000"/>
            </a:spcAft>
            <a:buChar char="••"/>
          </a:pPr>
          <a:r>
            <a:rPr lang="sv-SE" sz="1600" kern="1200" dirty="0" smtClean="0"/>
            <a:t>Kommunicera till berörda</a:t>
          </a:r>
          <a:endParaRPr lang="sv-SE" sz="1600" kern="1200" dirty="0"/>
        </a:p>
      </dsp:txBody>
      <dsp:txXfrm>
        <a:off x="2027075" y="1004386"/>
        <a:ext cx="1775546" cy="1801406"/>
      </dsp:txXfrm>
    </dsp:sp>
    <dsp:sp modelId="{94CCFB33-CF29-4C12-B515-79A91F67ED0E}">
      <dsp:nvSpPr>
        <dsp:cNvPr id="0" name=""/>
        <dsp:cNvSpPr/>
      </dsp:nvSpPr>
      <dsp:spPr>
        <a:xfrm>
          <a:off x="4053222" y="313186"/>
          <a:ext cx="1775546" cy="691200"/>
        </a:xfrm>
        <a:prstGeom prst="rect">
          <a:avLst/>
        </a:prstGeom>
        <a:solidFill>
          <a:srgbClr val="DB4B3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a:solidFill>
                <a:schemeClr val="tx1"/>
              </a:solidFill>
            </a:rPr>
            <a:t>Utreda</a:t>
          </a:r>
        </a:p>
      </dsp:txBody>
      <dsp:txXfrm>
        <a:off x="4053222" y="313186"/>
        <a:ext cx="1775546" cy="691200"/>
      </dsp:txXfrm>
    </dsp:sp>
    <dsp:sp modelId="{F2414D75-C30B-4068-9224-E33052349569}">
      <dsp:nvSpPr>
        <dsp:cNvPr id="0" name=""/>
        <dsp:cNvSpPr/>
      </dsp:nvSpPr>
      <dsp:spPr>
        <a:xfrm>
          <a:off x="4051198" y="1004386"/>
          <a:ext cx="1775546" cy="1801406"/>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Fastställa grundorsaker</a:t>
          </a:r>
          <a:endParaRPr lang="sv-SE" sz="1600" kern="1200" dirty="0"/>
        </a:p>
        <a:p>
          <a:pPr marL="171450" lvl="1" indent="-171450" algn="l" defTabSz="711200">
            <a:lnSpc>
              <a:spcPct val="90000"/>
            </a:lnSpc>
            <a:spcBef>
              <a:spcPct val="0"/>
            </a:spcBef>
            <a:spcAft>
              <a:spcPct val="15000"/>
            </a:spcAft>
            <a:buChar char="••"/>
          </a:pPr>
          <a:r>
            <a:rPr lang="sv-SE" sz="1600" strike="noStrike" kern="1200" dirty="0"/>
            <a:t>Bedöma</a:t>
          </a:r>
          <a:r>
            <a:rPr lang="sv-SE" sz="1600" kern="1200" dirty="0"/>
            <a:t> </a:t>
          </a:r>
        </a:p>
        <a:p>
          <a:pPr marL="171450" lvl="1" indent="-171450" algn="l" defTabSz="711200">
            <a:lnSpc>
              <a:spcPct val="90000"/>
            </a:lnSpc>
            <a:spcBef>
              <a:spcPct val="0"/>
            </a:spcBef>
            <a:spcAft>
              <a:spcPct val="15000"/>
            </a:spcAft>
            <a:buChar char="••"/>
          </a:pPr>
          <a:r>
            <a:rPr lang="sv-SE" sz="1600" kern="1200" dirty="0"/>
            <a:t>Föreslå </a:t>
          </a:r>
          <a:r>
            <a:rPr lang="sv-SE" sz="1600" kern="1200" dirty="0" smtClean="0"/>
            <a:t>förbättring</a:t>
          </a:r>
          <a:endParaRPr lang="sv-SE" sz="1600" kern="1200" dirty="0"/>
        </a:p>
      </dsp:txBody>
      <dsp:txXfrm>
        <a:off x="4051198" y="1004386"/>
        <a:ext cx="1775546" cy="1801406"/>
      </dsp:txXfrm>
    </dsp:sp>
    <dsp:sp modelId="{6826758B-BF35-4E7A-AB8E-21C06AE300A5}">
      <dsp:nvSpPr>
        <dsp:cNvPr id="0" name=""/>
        <dsp:cNvSpPr/>
      </dsp:nvSpPr>
      <dsp:spPr>
        <a:xfrm>
          <a:off x="6075321" y="313186"/>
          <a:ext cx="1775546" cy="691200"/>
        </a:xfrm>
        <a:prstGeom prst="rect">
          <a:avLst/>
        </a:prstGeom>
        <a:solidFill>
          <a:srgbClr val="DB4B3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Förbättra</a:t>
          </a:r>
          <a:endParaRPr lang="sv-SE" sz="2400" b="1" kern="1200" dirty="0">
            <a:solidFill>
              <a:schemeClr val="tx1"/>
            </a:solidFill>
          </a:endParaRPr>
        </a:p>
      </dsp:txBody>
      <dsp:txXfrm>
        <a:off x="6075321" y="313186"/>
        <a:ext cx="1775546" cy="691200"/>
      </dsp:txXfrm>
    </dsp:sp>
    <dsp:sp modelId="{DC462747-E33E-40B9-B213-EA09590F65E0}">
      <dsp:nvSpPr>
        <dsp:cNvPr id="0" name=""/>
        <dsp:cNvSpPr/>
      </dsp:nvSpPr>
      <dsp:spPr>
        <a:xfrm>
          <a:off x="6075321" y="1004386"/>
          <a:ext cx="1775546" cy="1801406"/>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sv-SE" sz="1600" kern="1200" dirty="0" smtClean="0"/>
            <a:t>Prioritera och   genomföra förbättring</a:t>
          </a:r>
          <a:endParaRPr lang="sv-SE" sz="1600" kern="1200" dirty="0"/>
        </a:p>
        <a:p>
          <a:pPr marL="171450" lvl="1" indent="-171450" algn="l" defTabSz="711200" rtl="0">
            <a:lnSpc>
              <a:spcPct val="90000"/>
            </a:lnSpc>
            <a:spcBef>
              <a:spcPct val="0"/>
            </a:spcBef>
            <a:spcAft>
              <a:spcPct val="15000"/>
            </a:spcAft>
            <a:buChar char="••"/>
          </a:pPr>
          <a:r>
            <a:rPr lang="sv-SE" sz="1600" kern="1200" dirty="0" smtClean="0"/>
            <a:t>Kommunicera förändringen</a:t>
          </a:r>
          <a:endParaRPr lang="sv-SE" sz="1600" kern="1200" dirty="0"/>
        </a:p>
        <a:p>
          <a:pPr marL="171450" lvl="1" indent="-171450" algn="l" defTabSz="711200" rtl="0">
            <a:lnSpc>
              <a:spcPct val="90000"/>
            </a:lnSpc>
            <a:spcBef>
              <a:spcPct val="0"/>
            </a:spcBef>
            <a:spcAft>
              <a:spcPct val="15000"/>
            </a:spcAft>
            <a:buChar char="••"/>
          </a:pPr>
          <a:r>
            <a:rPr lang="sv-SE" sz="1600" kern="1200" dirty="0" smtClean="0"/>
            <a:t>Följa upp förändringen</a:t>
          </a:r>
          <a:endParaRPr lang="sv-SE" sz="1600" kern="1200" dirty="0"/>
        </a:p>
      </dsp:txBody>
      <dsp:txXfrm>
        <a:off x="6075321" y="1004386"/>
        <a:ext cx="1775546" cy="180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D667A-43FA-4A8E-AEB5-8844696FDBB8}">
      <dsp:nvSpPr>
        <dsp:cNvPr id="0" name=""/>
        <dsp:cNvSpPr/>
      </dsp:nvSpPr>
      <dsp:spPr>
        <a:xfrm>
          <a:off x="2" y="0"/>
          <a:ext cx="8580433" cy="3444875"/>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36F4D6A3-1E4C-480C-A900-5E936DB8C77C}">
      <dsp:nvSpPr>
        <dsp:cNvPr id="0" name=""/>
        <dsp:cNvSpPr/>
      </dsp:nvSpPr>
      <dsp:spPr>
        <a:xfrm>
          <a:off x="6388" y="993708"/>
          <a:ext cx="1905460" cy="1377950"/>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Förbereda</a:t>
          </a:r>
          <a:endParaRPr lang="sv-SE" sz="2400" b="1" kern="1200" dirty="0">
            <a:solidFill>
              <a:schemeClr val="tx1"/>
            </a:solidFill>
          </a:endParaRPr>
        </a:p>
      </dsp:txBody>
      <dsp:txXfrm>
        <a:off x="73654" y="1060974"/>
        <a:ext cx="1770928" cy="1243418"/>
      </dsp:txXfrm>
    </dsp:sp>
    <dsp:sp modelId="{3684CFD5-E991-4C10-9408-7261E8085B06}">
      <dsp:nvSpPr>
        <dsp:cNvPr id="0" name=""/>
        <dsp:cNvSpPr/>
      </dsp:nvSpPr>
      <dsp:spPr>
        <a:xfrm>
          <a:off x="2229425" y="1020206"/>
          <a:ext cx="1905460" cy="1377950"/>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Upphandla</a:t>
          </a:r>
          <a:endParaRPr lang="sv-SE" sz="2400" b="1" kern="1200" dirty="0">
            <a:solidFill>
              <a:schemeClr val="tx1"/>
            </a:solidFill>
          </a:endParaRPr>
        </a:p>
      </dsp:txBody>
      <dsp:txXfrm>
        <a:off x="2296691" y="1087472"/>
        <a:ext cx="1770928" cy="1243418"/>
      </dsp:txXfrm>
    </dsp:sp>
    <dsp:sp modelId="{84DA2A9A-7F5E-4DD7-B73C-2A8E6CD7F2DC}">
      <dsp:nvSpPr>
        <dsp:cNvPr id="0" name=""/>
        <dsp:cNvSpPr/>
      </dsp:nvSpPr>
      <dsp:spPr>
        <a:xfrm>
          <a:off x="4452462" y="1020206"/>
          <a:ext cx="1905460" cy="1377950"/>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Realisera</a:t>
          </a:r>
          <a:endParaRPr lang="sv-SE" sz="2400" b="1" kern="1200" dirty="0">
            <a:solidFill>
              <a:schemeClr val="tx1"/>
            </a:solidFill>
          </a:endParaRPr>
        </a:p>
      </dsp:txBody>
      <dsp:txXfrm>
        <a:off x="4519728" y="1087472"/>
        <a:ext cx="1770928" cy="1243418"/>
      </dsp:txXfrm>
    </dsp:sp>
    <dsp:sp modelId="{1813D76D-2CDE-406B-99B6-4FDEFE4AD175}">
      <dsp:nvSpPr>
        <dsp:cNvPr id="0" name=""/>
        <dsp:cNvSpPr/>
      </dsp:nvSpPr>
      <dsp:spPr>
        <a:xfrm>
          <a:off x="6674977" y="1020206"/>
          <a:ext cx="1905460" cy="1377950"/>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Förvalta</a:t>
          </a:r>
          <a:endParaRPr lang="sv-SE" sz="2400" b="1" kern="1200" dirty="0">
            <a:solidFill>
              <a:schemeClr val="tx1"/>
            </a:solidFill>
          </a:endParaRPr>
        </a:p>
      </dsp:txBody>
      <dsp:txXfrm>
        <a:off x="6742243" y="1087472"/>
        <a:ext cx="1770928" cy="1243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EC6BD-9137-4648-8EBB-752BB5713A81}">
      <dsp:nvSpPr>
        <dsp:cNvPr id="0" name=""/>
        <dsp:cNvSpPr/>
      </dsp:nvSpPr>
      <dsp:spPr>
        <a:xfrm>
          <a:off x="3226" y="703748"/>
          <a:ext cx="1939815" cy="691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Förbereda</a:t>
          </a:r>
          <a:endParaRPr lang="sv-SE" sz="2400" b="1" kern="1200" dirty="0">
            <a:solidFill>
              <a:schemeClr val="tx1"/>
            </a:solidFill>
          </a:endParaRPr>
        </a:p>
      </dsp:txBody>
      <dsp:txXfrm>
        <a:off x="3226" y="703748"/>
        <a:ext cx="1939815" cy="691200"/>
      </dsp:txXfrm>
    </dsp:sp>
    <dsp:sp modelId="{03D45B22-95C9-4CD7-A822-4A2E26F42CCB}">
      <dsp:nvSpPr>
        <dsp:cNvPr id="0" name=""/>
        <dsp:cNvSpPr/>
      </dsp:nvSpPr>
      <dsp:spPr>
        <a:xfrm>
          <a:off x="0" y="1324414"/>
          <a:ext cx="1939815" cy="118584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Planera</a:t>
          </a:r>
          <a:endParaRPr lang="sv-SE" sz="1600" kern="1200" dirty="0"/>
        </a:p>
        <a:p>
          <a:pPr marL="171450" lvl="1" indent="-171450" algn="l" defTabSz="711200">
            <a:lnSpc>
              <a:spcPct val="90000"/>
            </a:lnSpc>
            <a:spcBef>
              <a:spcPct val="0"/>
            </a:spcBef>
            <a:spcAft>
              <a:spcPct val="15000"/>
            </a:spcAft>
            <a:buChar char="••"/>
          </a:pPr>
          <a:r>
            <a:rPr lang="sv-SE" sz="1600" kern="1200" dirty="0" smtClean="0"/>
            <a:t>Behov</a:t>
          </a:r>
          <a:endParaRPr lang="sv-SE" sz="1600" kern="1200" dirty="0"/>
        </a:p>
        <a:p>
          <a:pPr marL="171450" lvl="1" indent="-171450" algn="l" defTabSz="711200">
            <a:lnSpc>
              <a:spcPct val="90000"/>
            </a:lnSpc>
            <a:spcBef>
              <a:spcPct val="0"/>
            </a:spcBef>
            <a:spcAft>
              <a:spcPct val="15000"/>
            </a:spcAft>
            <a:buChar char="••"/>
          </a:pPr>
          <a:r>
            <a:rPr lang="sv-SE" sz="1600" kern="1200" dirty="0" smtClean="0"/>
            <a:t>Risker</a:t>
          </a:r>
          <a:endParaRPr lang="sv-SE" sz="1600" kern="1200" dirty="0"/>
        </a:p>
        <a:p>
          <a:pPr marL="171450" lvl="1" indent="-171450" algn="l" defTabSz="711200">
            <a:lnSpc>
              <a:spcPct val="90000"/>
            </a:lnSpc>
            <a:spcBef>
              <a:spcPct val="0"/>
            </a:spcBef>
            <a:spcAft>
              <a:spcPct val="15000"/>
            </a:spcAft>
            <a:buChar char="••"/>
          </a:pPr>
          <a:r>
            <a:rPr lang="sv-SE" sz="1600" kern="1200" dirty="0" err="1" smtClean="0"/>
            <a:t>Infosäkkrav</a:t>
          </a:r>
          <a:endParaRPr lang="sv-SE" sz="1600" kern="1200" dirty="0"/>
        </a:p>
      </dsp:txBody>
      <dsp:txXfrm>
        <a:off x="0" y="1324414"/>
        <a:ext cx="1939815" cy="1185840"/>
      </dsp:txXfrm>
    </dsp:sp>
    <dsp:sp modelId="{1E329A8E-DE3E-4D32-8189-CADB8FCDE75C}">
      <dsp:nvSpPr>
        <dsp:cNvPr id="0" name=""/>
        <dsp:cNvSpPr/>
      </dsp:nvSpPr>
      <dsp:spPr>
        <a:xfrm>
          <a:off x="2214616" y="703748"/>
          <a:ext cx="1939815" cy="691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Upphandla</a:t>
          </a:r>
          <a:endParaRPr lang="sv-SE" sz="2400" b="1" kern="1200" dirty="0">
            <a:solidFill>
              <a:schemeClr val="tx1"/>
            </a:solidFill>
          </a:endParaRPr>
        </a:p>
      </dsp:txBody>
      <dsp:txXfrm>
        <a:off x="2214616" y="703748"/>
        <a:ext cx="1939815" cy="691200"/>
      </dsp:txXfrm>
    </dsp:sp>
    <dsp:sp modelId="{E1E56CEE-2E63-4F83-9B04-FF91A7860FC0}">
      <dsp:nvSpPr>
        <dsp:cNvPr id="0" name=""/>
        <dsp:cNvSpPr/>
      </dsp:nvSpPr>
      <dsp:spPr>
        <a:xfrm>
          <a:off x="2214616" y="1394948"/>
          <a:ext cx="1939815" cy="118584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Utvärdera anbud</a:t>
          </a:r>
          <a:endParaRPr lang="sv-SE" sz="1600" kern="1200" dirty="0"/>
        </a:p>
        <a:p>
          <a:pPr marL="171450" lvl="1" indent="-171450" algn="l" defTabSz="711200">
            <a:lnSpc>
              <a:spcPct val="90000"/>
            </a:lnSpc>
            <a:spcBef>
              <a:spcPct val="0"/>
            </a:spcBef>
            <a:spcAft>
              <a:spcPct val="15000"/>
            </a:spcAft>
            <a:buChar char="••"/>
          </a:pPr>
          <a:r>
            <a:rPr lang="sv-SE" sz="1600" kern="1200" dirty="0" smtClean="0"/>
            <a:t>Tilldela avtal </a:t>
          </a:r>
          <a:endParaRPr lang="sv-SE" sz="1600" kern="1200" dirty="0"/>
        </a:p>
      </dsp:txBody>
      <dsp:txXfrm>
        <a:off x="2214616" y="1394948"/>
        <a:ext cx="1939815" cy="1185840"/>
      </dsp:txXfrm>
    </dsp:sp>
    <dsp:sp modelId="{AE3E7F96-1012-4658-A5EF-B442431293B7}">
      <dsp:nvSpPr>
        <dsp:cNvPr id="0" name=""/>
        <dsp:cNvSpPr/>
      </dsp:nvSpPr>
      <dsp:spPr>
        <a:xfrm>
          <a:off x="4426006" y="703748"/>
          <a:ext cx="1939815" cy="691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Realisera</a:t>
          </a:r>
        </a:p>
      </dsp:txBody>
      <dsp:txXfrm>
        <a:off x="4426006" y="703748"/>
        <a:ext cx="1939815" cy="691200"/>
      </dsp:txXfrm>
    </dsp:sp>
    <dsp:sp modelId="{A67ACC33-83D1-4074-B97E-E282FA06F471}">
      <dsp:nvSpPr>
        <dsp:cNvPr id="0" name=""/>
        <dsp:cNvSpPr/>
      </dsp:nvSpPr>
      <dsp:spPr>
        <a:xfrm>
          <a:off x="4426006" y="1394948"/>
          <a:ext cx="1939815" cy="118584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Starta samarbetet</a:t>
          </a:r>
          <a:endParaRPr lang="sv-SE" sz="1600" kern="1200" dirty="0"/>
        </a:p>
        <a:p>
          <a:pPr marL="171450" lvl="1" indent="-171450" algn="l" defTabSz="711200">
            <a:lnSpc>
              <a:spcPct val="90000"/>
            </a:lnSpc>
            <a:spcBef>
              <a:spcPct val="0"/>
            </a:spcBef>
            <a:spcAft>
              <a:spcPct val="15000"/>
            </a:spcAft>
            <a:buChar char="••"/>
          </a:pPr>
          <a:r>
            <a:rPr lang="sv-SE" sz="1600" kern="1200" dirty="0" smtClean="0"/>
            <a:t>Kommunicera</a:t>
          </a:r>
          <a:endParaRPr lang="sv-SE" sz="1600" kern="1200" dirty="0"/>
        </a:p>
        <a:p>
          <a:pPr marL="171450" lvl="1" indent="-171450" algn="l" defTabSz="711200">
            <a:lnSpc>
              <a:spcPct val="90000"/>
            </a:lnSpc>
            <a:spcBef>
              <a:spcPct val="0"/>
            </a:spcBef>
            <a:spcAft>
              <a:spcPct val="15000"/>
            </a:spcAft>
            <a:buChar char="••"/>
          </a:pPr>
          <a:endParaRPr lang="sv-SE" sz="1600" kern="1200" dirty="0"/>
        </a:p>
      </dsp:txBody>
      <dsp:txXfrm>
        <a:off x="4426006" y="1394948"/>
        <a:ext cx="1939815" cy="1185840"/>
      </dsp:txXfrm>
    </dsp:sp>
    <dsp:sp modelId="{20F1B9CD-E33F-43D1-9E57-1A1E30A45E28}">
      <dsp:nvSpPr>
        <dsp:cNvPr id="0" name=""/>
        <dsp:cNvSpPr/>
      </dsp:nvSpPr>
      <dsp:spPr>
        <a:xfrm>
          <a:off x="6637396" y="703748"/>
          <a:ext cx="1939815" cy="691200"/>
        </a:xfrm>
        <a:prstGeom prst="rect">
          <a:avLst/>
        </a:prstGeom>
        <a:solidFill>
          <a:srgbClr val="DB4B32"/>
        </a:solidFill>
        <a:ln w="12700" cap="flat" cmpd="sng" algn="ctr">
          <a:solidFill>
            <a:srgbClr val="EB69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Förvalta</a:t>
          </a:r>
        </a:p>
      </dsp:txBody>
      <dsp:txXfrm>
        <a:off x="6637396" y="703748"/>
        <a:ext cx="1939815" cy="691200"/>
      </dsp:txXfrm>
    </dsp:sp>
    <dsp:sp modelId="{67A32C48-8460-48B4-A9D2-1026B67095F1}">
      <dsp:nvSpPr>
        <dsp:cNvPr id="0" name=""/>
        <dsp:cNvSpPr/>
      </dsp:nvSpPr>
      <dsp:spPr>
        <a:xfrm>
          <a:off x="6637396" y="1394948"/>
          <a:ext cx="1939815" cy="1185840"/>
        </a:xfrm>
        <a:prstGeom prst="rect">
          <a:avLst/>
        </a:prstGeom>
        <a:gradFill flip="none" rotWithShape="0">
          <a:gsLst>
            <a:gs pos="0">
              <a:srgbClr val="EB6928">
                <a:tint val="66000"/>
                <a:satMod val="160000"/>
              </a:srgbClr>
            </a:gs>
            <a:gs pos="50000">
              <a:srgbClr val="EB6928">
                <a:tint val="44500"/>
                <a:satMod val="160000"/>
              </a:srgbClr>
            </a:gs>
            <a:gs pos="100000">
              <a:srgbClr val="EB6928">
                <a:tint val="23500"/>
                <a:satMod val="160000"/>
              </a:srgbClr>
            </a:gs>
          </a:gsLst>
          <a:lin ang="162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dirty="0" smtClean="0"/>
            <a:t>Uppföljning av krav och avtal</a:t>
          </a:r>
          <a:endParaRPr lang="sv-SE" sz="1600" kern="1200" dirty="0"/>
        </a:p>
      </dsp:txBody>
      <dsp:txXfrm>
        <a:off x="6637396" y="1394948"/>
        <a:ext cx="1939815" cy="1185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D667A-43FA-4A8E-AEB5-8844696FDBB8}">
      <dsp:nvSpPr>
        <dsp:cNvPr id="0" name=""/>
        <dsp:cNvSpPr/>
      </dsp:nvSpPr>
      <dsp:spPr>
        <a:xfrm>
          <a:off x="2" y="0"/>
          <a:ext cx="8256797" cy="3747130"/>
        </a:xfrm>
        <a:prstGeom prst="rightArrow">
          <a:avLst/>
        </a:prstGeom>
        <a:solidFill>
          <a:srgbClr val="F0AB92"/>
        </a:solidFill>
        <a:ln>
          <a:noFill/>
        </a:ln>
        <a:effectLst/>
      </dsp:spPr>
      <dsp:style>
        <a:lnRef idx="0">
          <a:scrgbClr r="0" g="0" b="0"/>
        </a:lnRef>
        <a:fillRef idx="1">
          <a:scrgbClr r="0" g="0" b="0"/>
        </a:fillRef>
        <a:effectRef idx="0">
          <a:scrgbClr r="0" g="0" b="0"/>
        </a:effectRef>
        <a:fontRef idx="minor"/>
      </dsp:style>
    </dsp:sp>
    <dsp:sp modelId="{36F4D6A3-1E4C-480C-A900-5E936DB8C77C}">
      <dsp:nvSpPr>
        <dsp:cNvPr id="0" name=""/>
        <dsp:cNvSpPr/>
      </dsp:nvSpPr>
      <dsp:spPr>
        <a:xfrm>
          <a:off x="6147" y="1074047"/>
          <a:ext cx="1833590" cy="149885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Behov</a:t>
          </a:r>
          <a:endParaRPr lang="sv-SE" sz="2400" b="1" kern="1200" dirty="0">
            <a:solidFill>
              <a:schemeClr val="tx1"/>
            </a:solidFill>
          </a:endParaRPr>
        </a:p>
      </dsp:txBody>
      <dsp:txXfrm>
        <a:off x="79315" y="1147215"/>
        <a:ext cx="1687254" cy="1352516"/>
      </dsp:txXfrm>
    </dsp:sp>
    <dsp:sp modelId="{3684CFD5-E991-4C10-9408-7261E8085B06}">
      <dsp:nvSpPr>
        <dsp:cNvPr id="0" name=""/>
        <dsp:cNvSpPr/>
      </dsp:nvSpPr>
      <dsp:spPr>
        <a:xfrm>
          <a:off x="2145336" y="1074047"/>
          <a:ext cx="1833590" cy="149885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Utforma</a:t>
          </a:r>
          <a:endParaRPr lang="sv-SE" sz="2400" b="1" kern="1200" dirty="0">
            <a:solidFill>
              <a:schemeClr val="tx1"/>
            </a:solidFill>
          </a:endParaRPr>
        </a:p>
      </dsp:txBody>
      <dsp:txXfrm>
        <a:off x="2218504" y="1147215"/>
        <a:ext cx="1687254" cy="1352516"/>
      </dsp:txXfrm>
    </dsp:sp>
    <dsp:sp modelId="{84DA2A9A-7F5E-4DD7-B73C-2A8E6CD7F2DC}">
      <dsp:nvSpPr>
        <dsp:cNvPr id="0" name=""/>
        <dsp:cNvSpPr/>
      </dsp:nvSpPr>
      <dsp:spPr>
        <a:xfrm>
          <a:off x="4284525" y="1074047"/>
          <a:ext cx="1833590" cy="149885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Utbilda</a:t>
          </a:r>
          <a:endParaRPr lang="sv-SE" sz="2400" b="1" kern="1200" dirty="0">
            <a:solidFill>
              <a:schemeClr val="tx1"/>
            </a:solidFill>
          </a:endParaRPr>
        </a:p>
      </dsp:txBody>
      <dsp:txXfrm>
        <a:off x="4357693" y="1147215"/>
        <a:ext cx="1687254" cy="1352516"/>
      </dsp:txXfrm>
    </dsp:sp>
    <dsp:sp modelId="{1813D76D-2CDE-406B-99B6-4FDEFE4AD175}">
      <dsp:nvSpPr>
        <dsp:cNvPr id="0" name=""/>
        <dsp:cNvSpPr/>
      </dsp:nvSpPr>
      <dsp:spPr>
        <a:xfrm>
          <a:off x="6422018" y="1097834"/>
          <a:ext cx="1833590" cy="1498852"/>
        </a:xfrm>
        <a:prstGeom prst="roundRect">
          <a:avLst/>
        </a:prstGeom>
        <a:solidFill>
          <a:srgbClr val="DB4B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b="1" kern="1200" dirty="0" smtClean="0">
              <a:solidFill>
                <a:schemeClr val="tx1"/>
              </a:solidFill>
            </a:rPr>
            <a:t>Förvalta</a:t>
          </a:r>
          <a:endParaRPr lang="sv-SE" sz="2400" b="1" kern="1200" dirty="0">
            <a:solidFill>
              <a:schemeClr val="tx1"/>
            </a:solidFill>
          </a:endParaRPr>
        </a:p>
      </dsp:txBody>
      <dsp:txXfrm>
        <a:off x="6495186" y="1171002"/>
        <a:ext cx="1687254" cy="13525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DDA16AB-0A26-4DE1-B96B-3F9767F6B130}" type="datetimeFigureOut">
              <a:rPr lang="sv-SE" smtClean="0"/>
              <a:t>2023-05-03</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E3566E2-5988-4ED1-BCD8-5C27269349E0}" type="slidenum">
              <a:rPr lang="sv-SE" smtClean="0"/>
              <a:t>‹#›</a:t>
            </a:fld>
            <a:endParaRPr lang="sv-SE"/>
          </a:p>
        </p:txBody>
      </p:sp>
    </p:spTree>
    <p:extLst>
      <p:ext uri="{BB962C8B-B14F-4D97-AF65-F5344CB8AC3E}">
        <p14:creationId xmlns:p14="http://schemas.microsoft.com/office/powerpoint/2010/main" val="199524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A19B3E-DA31-4F1C-A367-0C3C02A6BD29}" type="datetimeFigureOut">
              <a:rPr lang="sv-SE" smtClean="0"/>
              <a:t>2023-05-03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DBA984-0FD2-49BE-8401-5AB3DDB2E137}" type="slidenum">
              <a:rPr lang="sv-SE" smtClean="0"/>
              <a:t>‹#›</a:t>
            </a:fld>
            <a:endParaRPr lang="sv-SE"/>
          </a:p>
        </p:txBody>
      </p:sp>
    </p:spTree>
    <p:extLst>
      <p:ext uri="{BB962C8B-B14F-4D97-AF65-F5344CB8AC3E}">
        <p14:creationId xmlns:p14="http://schemas.microsoft.com/office/powerpoint/2010/main" val="84052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 ett</a:t>
            </a:r>
            <a:r>
              <a:rPr lang="sv-SE" baseline="0" dirty="0" smtClean="0"/>
              <a:t> antal bilder finns det anteckning. Det är tips och viktig information till dig som leder en Mognadsdialog.</a:t>
            </a:r>
          </a:p>
          <a:p>
            <a:endParaRPr lang="sv-SE" baseline="0" dirty="0" smtClean="0"/>
          </a:p>
          <a:p>
            <a:r>
              <a:rPr lang="sv-SE" baseline="0" dirty="0" smtClean="0"/>
              <a:t>I skriften hänvisas till några ”illustrationer”. De återfinns i bild 6, 11 och 12.</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a:t>
            </a:fld>
            <a:endParaRPr lang="sv-SE"/>
          </a:p>
        </p:txBody>
      </p:sp>
    </p:spTree>
    <p:extLst>
      <p:ext uri="{BB962C8B-B14F-4D97-AF65-F5344CB8AC3E}">
        <p14:creationId xmlns:p14="http://schemas.microsoft.com/office/powerpoint/2010/main" val="238944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Illustration 3.</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12</a:t>
            </a:fld>
            <a:endParaRPr lang="sv-SE"/>
          </a:p>
        </p:txBody>
      </p:sp>
    </p:spTree>
    <p:extLst>
      <p:ext uri="{BB962C8B-B14F-4D97-AF65-F5344CB8AC3E}">
        <p14:creationId xmlns:p14="http://schemas.microsoft.com/office/powerpoint/2010/main" val="278696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endParaRPr lang="sv-SE" baseline="0" dirty="0" smtClean="0"/>
          </a:p>
          <a:p>
            <a:endParaRPr lang="sv-SE" baseline="0" dirty="0" smtClean="0"/>
          </a:p>
          <a:p>
            <a:r>
              <a:rPr lang="sv-SE" dirty="0" smtClean="0"/>
              <a:t>Här är vad som ingår i perspektivet </a:t>
            </a:r>
            <a:r>
              <a:rPr lang="sv-SE" b="1" dirty="0" smtClean="0"/>
              <a:t>Riskhantering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13</a:t>
            </a:fld>
            <a:endParaRPr lang="sv-SE"/>
          </a:p>
        </p:txBody>
      </p:sp>
    </p:spTree>
    <p:extLst>
      <p:ext uri="{BB962C8B-B14F-4D97-AF65-F5344CB8AC3E}">
        <p14:creationId xmlns:p14="http://schemas.microsoft.com/office/powerpoint/2010/main" val="417955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endParaRPr lang="sv-SE" baseline="0" dirty="0" smtClean="0"/>
          </a:p>
          <a:p>
            <a:endParaRPr lang="sv-SE" baseline="0" dirty="0" smtClean="0"/>
          </a:p>
          <a:p>
            <a:r>
              <a:rPr lang="sv-SE" dirty="0" smtClean="0"/>
              <a:t>Här är vad som ingår i perspektivet </a:t>
            </a:r>
            <a:r>
              <a:rPr lang="sv-SE" b="1" dirty="0" smtClean="0"/>
              <a:t>Riskhantering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14</a:t>
            </a:fld>
            <a:endParaRPr lang="sv-SE"/>
          </a:p>
        </p:txBody>
      </p:sp>
    </p:spTree>
    <p:extLst>
      <p:ext uri="{BB962C8B-B14F-4D97-AF65-F5344CB8AC3E}">
        <p14:creationId xmlns:p14="http://schemas.microsoft.com/office/powerpoint/2010/main" val="331175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Riskhantering</a:t>
            </a:r>
            <a:r>
              <a:rPr lang="sv-SE" baseline="0" dirty="0" smtClean="0"/>
              <a:t> ett av sex perspektiv. Här har den övergripande bilden brutits ner för att göra det tydligt hur man ungefär är inom Arbetssätt, Tillämpning osv.</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Låt gärna deltagarna läsa själv innan ni har dialogen.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Obs! Tänk på skillnaden om ett arbetssätt använts SYSTEMATISKT eller  ANEKDOTISKT? Med anekdotiskt så har det används </a:t>
            </a:r>
            <a:r>
              <a:rPr lang="sv-SE" b="1" baseline="0" dirty="0" smtClean="0"/>
              <a:t>ibland</a:t>
            </a:r>
            <a:r>
              <a:rPr lang="sv-SE" baseline="0" dirty="0" smtClean="0"/>
              <a:t> eller är ett nytt arbetssätt som håller på att införas. Exempelvis en rutin ska tillämpas 4 ggr år och har ännu bara tillämpats sporadiskt.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4AE77-4BDE-4266-BD34-4429E34C2F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24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Informationsklassning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16</a:t>
            </a:fld>
            <a:endParaRPr lang="sv-SE"/>
          </a:p>
        </p:txBody>
      </p:sp>
    </p:spTree>
    <p:extLst>
      <p:ext uri="{BB962C8B-B14F-4D97-AF65-F5344CB8AC3E}">
        <p14:creationId xmlns:p14="http://schemas.microsoft.com/office/powerpoint/2010/main" val="253724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Informationsklassning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6CDBA984-0FD2-49BE-8401-5AB3DDB2E137}" type="slidenum">
              <a:rPr lang="sv-SE" smtClean="0"/>
              <a:t>17</a:t>
            </a:fld>
            <a:endParaRPr lang="sv-SE"/>
          </a:p>
        </p:txBody>
      </p:sp>
    </p:spTree>
    <p:extLst>
      <p:ext uri="{BB962C8B-B14F-4D97-AF65-F5344CB8AC3E}">
        <p14:creationId xmlns:p14="http://schemas.microsoft.com/office/powerpoint/2010/main" val="5078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18</a:t>
            </a:fld>
            <a:endParaRPr lang="sv-SE"/>
          </a:p>
        </p:txBody>
      </p:sp>
    </p:spTree>
    <p:extLst>
      <p:ext uri="{BB962C8B-B14F-4D97-AF65-F5344CB8AC3E}">
        <p14:creationId xmlns:p14="http://schemas.microsoft.com/office/powerpoint/2010/main" val="398345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Till varje perspektiv finns en beskriven process. Det finns för att ni ska veta vad perspektivet omfattar. Det är för att ni inte ska prata förbi varandra utan prata om samma saker.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Incidenthantering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Tänk på</a:t>
            </a:r>
            <a:r>
              <a:rPr lang="sv-SE" baseline="0" dirty="0" smtClean="0"/>
              <a:t> att ni kanske använder andra begrepp. Vilka begrepp använder  ni som motsvarar hela processen?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OBS! I en del organisationer kallas det avvikelser och kanske innebär det även olika rapporteringssystem. Tänk på att oavsett rapporteringssystem så avses här alla typer av händelser som har bäring på informationshantering. Hur säkerställer ni att alla fångas upp. Läs tillsammans, reflektera och relatera till vad det innebär hos er i ert arbete. </a:t>
            </a:r>
            <a:endParaRPr lang="sv-SE" dirty="0" smtClean="0"/>
          </a:p>
          <a:p>
            <a:endParaRPr lang="sv-SE" baseline="0" dirty="0" smtClean="0"/>
          </a:p>
          <a:p>
            <a:r>
              <a:rPr lang="sv-SE" baseline="0" dirty="0" smtClean="0"/>
              <a:t>OBS! Tänk också på att i området ingår möjliga händelser, dvs rapportering av möjliga händelser dvs. som inte ledde till en incident. </a:t>
            </a:r>
          </a:p>
          <a:p>
            <a:endParaRPr lang="sv-SE" baseline="0" dirty="0" smtClean="0"/>
          </a:p>
          <a:p>
            <a:r>
              <a:rPr lang="sv-SE" baseline="0" dirty="0" smtClean="0"/>
              <a:t>OBS! Hur säkerställer ni arbetssätten är utformade för att omhänderta tillgänglighet, riktighet och </a:t>
            </a:r>
            <a:r>
              <a:rPr lang="sv-SE" baseline="0" dirty="0" err="1" smtClean="0"/>
              <a:t>konfidentialitet</a:t>
            </a:r>
            <a:r>
              <a:rPr lang="sv-SE" baseline="0" dirty="0" smtClean="0"/>
              <a:t>. </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19</a:t>
            </a:fld>
            <a:endParaRPr lang="sv-SE"/>
          </a:p>
        </p:txBody>
      </p:sp>
    </p:spTree>
    <p:extLst>
      <p:ext uri="{BB962C8B-B14F-4D97-AF65-F5344CB8AC3E}">
        <p14:creationId xmlns:p14="http://schemas.microsoft.com/office/powerpoint/2010/main" val="26012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Till varje perspektiv finns en beskriven process. Det finns för att ni ska veta vad perspektivet omfattar. Det är för att ni inte ska prata förbi varandra utan prata om samma saker.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Incidenthantering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Tänk på</a:t>
            </a:r>
            <a:r>
              <a:rPr lang="sv-SE" baseline="0" dirty="0" smtClean="0"/>
              <a:t> att ni kanske använder andra begrepp. Vilka begrepp använder  ni som motsvarar hela processen?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OBS! I en del organisationer kallas det avvikelser och kanske innebär det även olika rapporteringssystem. Tänk på att oavsett rapporteringssystem så avses här alla typer av händelser som har bäring på informationshantering. Hur säkerställer ni att alla fångas upp. Läs tillsammans, reflektera och relatera till vad det innebär hos er i ert arbete. </a:t>
            </a:r>
            <a:endParaRPr lang="sv-SE" dirty="0" smtClean="0"/>
          </a:p>
          <a:p>
            <a:endParaRPr lang="sv-SE" baseline="0" dirty="0" smtClean="0"/>
          </a:p>
          <a:p>
            <a:r>
              <a:rPr lang="sv-SE" baseline="0" dirty="0" smtClean="0"/>
              <a:t>OBS! Tänk också på att i området ingår möjliga händelser, dvs rapportering av möjliga händelser dvs. som inte ledde till en incident. </a:t>
            </a:r>
          </a:p>
          <a:p>
            <a:endParaRPr lang="sv-SE" baseline="0" dirty="0" smtClean="0"/>
          </a:p>
          <a:p>
            <a:r>
              <a:rPr lang="sv-SE" baseline="0" dirty="0" smtClean="0"/>
              <a:t>OBS! Hur säkerställer ni arbetssätten är utformade för att omhänderta tillgänglighet, riktighet och </a:t>
            </a:r>
            <a:r>
              <a:rPr lang="sv-SE" baseline="0" dirty="0" err="1" smtClean="0"/>
              <a:t>konfidentialitet</a:t>
            </a:r>
            <a:r>
              <a:rPr lang="sv-SE" baseline="0" dirty="0" smtClean="0"/>
              <a:t>. </a:t>
            </a:r>
          </a:p>
        </p:txBody>
      </p:sp>
      <p:sp>
        <p:nvSpPr>
          <p:cNvPr id="4" name="Platshållare för bildnummer 3"/>
          <p:cNvSpPr>
            <a:spLocks noGrp="1"/>
          </p:cNvSpPr>
          <p:nvPr>
            <p:ph type="sldNum" sz="quarter" idx="10"/>
          </p:nvPr>
        </p:nvSpPr>
        <p:spPr/>
        <p:txBody>
          <a:bodyPr/>
          <a:lstStyle/>
          <a:p>
            <a:fld id="{6CDBA984-0FD2-49BE-8401-5AB3DDB2E137}" type="slidenum">
              <a:rPr lang="sv-SE" smtClean="0"/>
              <a:t>20</a:t>
            </a:fld>
            <a:endParaRPr lang="sv-SE"/>
          </a:p>
        </p:txBody>
      </p:sp>
    </p:spTree>
    <p:extLst>
      <p:ext uri="{BB962C8B-B14F-4D97-AF65-F5344CB8AC3E}">
        <p14:creationId xmlns:p14="http://schemas.microsoft.com/office/powerpoint/2010/main" val="332693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4AE77-4BDE-4266-BD34-4429E34C2F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61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3</a:t>
            </a:fld>
            <a:endParaRPr lang="sv-SE"/>
          </a:p>
        </p:txBody>
      </p:sp>
    </p:spTree>
    <p:extLst>
      <p:ext uri="{BB962C8B-B14F-4D97-AF65-F5344CB8AC3E}">
        <p14:creationId xmlns:p14="http://schemas.microsoft.com/office/powerpoint/2010/main" val="3214254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Upphandling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22</a:t>
            </a:fld>
            <a:endParaRPr lang="sv-SE"/>
          </a:p>
        </p:txBody>
      </p:sp>
    </p:spTree>
    <p:extLst>
      <p:ext uri="{BB962C8B-B14F-4D97-AF65-F5344CB8AC3E}">
        <p14:creationId xmlns:p14="http://schemas.microsoft.com/office/powerpoint/2010/main" val="240181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Upphandling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motsvarar hela processen? Läs tillsammans, reflektera och relatera till vad det innebär hos er i ert arbete. </a:t>
            </a:r>
            <a:endParaRPr lang="sv-SE" dirty="0" smtClean="0"/>
          </a:p>
        </p:txBody>
      </p:sp>
      <p:sp>
        <p:nvSpPr>
          <p:cNvPr id="4" name="Platshållare för bildnummer 3"/>
          <p:cNvSpPr>
            <a:spLocks noGrp="1"/>
          </p:cNvSpPr>
          <p:nvPr>
            <p:ph type="sldNum" sz="quarter" idx="10"/>
          </p:nvPr>
        </p:nvSpPr>
        <p:spPr/>
        <p:txBody>
          <a:bodyPr/>
          <a:lstStyle/>
          <a:p>
            <a:fld id="{6CDBA984-0FD2-49BE-8401-5AB3DDB2E137}" type="slidenum">
              <a:rPr lang="sv-SE" smtClean="0"/>
              <a:t>23</a:t>
            </a:fld>
            <a:endParaRPr lang="sv-SE"/>
          </a:p>
        </p:txBody>
      </p:sp>
    </p:spTree>
    <p:extLst>
      <p:ext uri="{BB962C8B-B14F-4D97-AF65-F5344CB8AC3E}">
        <p14:creationId xmlns:p14="http://schemas.microsoft.com/office/powerpoint/2010/main" val="344932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24</a:t>
            </a:fld>
            <a:endParaRPr lang="sv-SE"/>
          </a:p>
        </p:txBody>
      </p:sp>
    </p:spTree>
    <p:extLst>
      <p:ext uri="{BB962C8B-B14F-4D97-AF65-F5344CB8AC3E}">
        <p14:creationId xmlns:p14="http://schemas.microsoft.com/office/powerpoint/2010/main" val="88976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Kompetens</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fångar hela processen? Läs tillsammans, reflektera och relatera till vad det innebär hos er i ert arbete. </a:t>
            </a:r>
            <a:endParaRPr lang="sv-SE" dirty="0" smtClean="0"/>
          </a:p>
          <a:p>
            <a:endParaRPr lang="sv-SE" dirty="0" smtClean="0"/>
          </a:p>
          <a:p>
            <a:r>
              <a:rPr lang="sv-SE" dirty="0" smtClean="0"/>
              <a:t>Med</a:t>
            </a:r>
            <a:r>
              <a:rPr lang="sv-SE" baseline="0" dirty="0" smtClean="0"/>
              <a:t> kompetens avses alla arbetssätt som bidrar till att höja kompetensen, där traditionell utbildning bara är en metod. Olika former av träning, övningar, reflektion är några flera exempel. Hur arbetar ni med att se till att alla har rätt kompetens?</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25</a:t>
            </a:fld>
            <a:endParaRPr lang="sv-SE"/>
          </a:p>
        </p:txBody>
      </p:sp>
    </p:spTree>
    <p:extLst>
      <p:ext uri="{BB962C8B-B14F-4D97-AF65-F5344CB8AC3E}">
        <p14:creationId xmlns:p14="http://schemas.microsoft.com/office/powerpoint/2010/main" val="504787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Kompetens</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endParaRPr lang="sv-SE" dirty="0" smtClean="0"/>
          </a:p>
          <a:p>
            <a:r>
              <a:rPr lang="sv-SE" dirty="0" smtClean="0"/>
              <a:t>Tänk på</a:t>
            </a:r>
            <a:r>
              <a:rPr lang="sv-SE" baseline="0" dirty="0" smtClean="0"/>
              <a:t> att ni kanske använder andra begrepp. Vilka begrepp har ni som fångar hela processen? Läs tillsammans, reflektera och relatera till vad det innebär hos er i ert arbete. </a:t>
            </a:r>
            <a:endParaRPr lang="sv-SE" dirty="0" smtClean="0"/>
          </a:p>
          <a:p>
            <a:endParaRPr lang="sv-SE" dirty="0" smtClean="0"/>
          </a:p>
          <a:p>
            <a:r>
              <a:rPr lang="sv-SE" dirty="0" smtClean="0"/>
              <a:t>Med</a:t>
            </a:r>
            <a:r>
              <a:rPr lang="sv-SE" baseline="0" dirty="0" smtClean="0"/>
              <a:t> kompetens avses alla arbetssätt som bidrar till att höja kompetensen, där traditionell utbildning bara är en metod. Olika former av träning, övningar, reflektion är några flera exempel. Hur arbetar ni med att se till att alla har rätt kompetens?</a:t>
            </a:r>
          </a:p>
        </p:txBody>
      </p:sp>
      <p:sp>
        <p:nvSpPr>
          <p:cNvPr id="4" name="Platshållare för bildnummer 3"/>
          <p:cNvSpPr>
            <a:spLocks noGrp="1"/>
          </p:cNvSpPr>
          <p:nvPr>
            <p:ph type="sldNum" sz="quarter" idx="10"/>
          </p:nvPr>
        </p:nvSpPr>
        <p:spPr/>
        <p:txBody>
          <a:bodyPr/>
          <a:lstStyle/>
          <a:p>
            <a:fld id="{6CDBA984-0FD2-49BE-8401-5AB3DDB2E137}" type="slidenum">
              <a:rPr lang="sv-SE" smtClean="0"/>
              <a:t>26</a:t>
            </a:fld>
            <a:endParaRPr lang="sv-SE"/>
          </a:p>
        </p:txBody>
      </p:sp>
    </p:spTree>
    <p:extLst>
      <p:ext uri="{BB962C8B-B14F-4D97-AF65-F5344CB8AC3E}">
        <p14:creationId xmlns:p14="http://schemas.microsoft.com/office/powerpoint/2010/main" val="3892230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4AE77-4BDE-4266-BD34-4429E34C2F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17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Uppföljning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r>
              <a:rPr lang="sv-SE" dirty="0" smtClean="0"/>
              <a:t/>
            </a:r>
            <a:br>
              <a:rPr lang="sv-SE" dirty="0" smtClean="0"/>
            </a:br>
            <a:r>
              <a:rPr lang="sv-SE" dirty="0" smtClean="0"/>
              <a:t>Tänk på</a:t>
            </a:r>
            <a:r>
              <a:rPr lang="sv-SE" baseline="0" dirty="0" smtClean="0"/>
              <a:t> att ni kanske använder andra begrepp. Vilka begrepp har ni som fångar hela processen? </a:t>
            </a:r>
            <a:br>
              <a:rPr lang="sv-SE" baseline="0" dirty="0" smtClean="0"/>
            </a:br>
            <a:r>
              <a:rPr lang="sv-SE" baseline="0" dirty="0" smtClean="0"/>
              <a:t>Läs tillsammans, reflektera och relatera till vad det innebär hos er i ert arbete.  </a:t>
            </a:r>
          </a:p>
          <a:p>
            <a:endParaRPr lang="sv-SE" baseline="0" dirty="0" smtClean="0"/>
          </a:p>
          <a:p>
            <a:r>
              <a:rPr lang="sv-SE" baseline="0" dirty="0" smtClean="0"/>
              <a:t>Med uppföljning menas de olika </a:t>
            </a:r>
            <a:r>
              <a:rPr lang="sv-SE" b="1" baseline="0" dirty="0" smtClean="0"/>
              <a:t>arbetssätt</a:t>
            </a:r>
            <a:r>
              <a:rPr lang="sv-SE" baseline="0" dirty="0" smtClean="0"/>
              <a:t> ni har för att följa upp hur informationssäkerhetsarbetet går övergripande. Det kan göras genom olika granskningar, processuppföljningar, egenkontroller, interna/externa revisioner, </a:t>
            </a:r>
            <a:r>
              <a:rPr lang="sv-SE" baseline="0" dirty="0" err="1" smtClean="0"/>
              <a:t>Infosäkkollen</a:t>
            </a:r>
            <a:r>
              <a:rPr lang="sv-SE" baseline="0" dirty="0" smtClean="0"/>
              <a:t>, Mognadsdialogen mm. </a:t>
            </a:r>
            <a:br>
              <a:rPr lang="sv-SE" baseline="0" dirty="0" smtClean="0"/>
            </a:br>
            <a:r>
              <a:rPr lang="sv-SE" baseline="0" dirty="0" smtClean="0"/>
              <a:t>Är det bra balans mellan perspektiven? </a:t>
            </a:r>
          </a:p>
        </p:txBody>
      </p:sp>
      <p:sp>
        <p:nvSpPr>
          <p:cNvPr id="4" name="Platshållare för bildnummer 3"/>
          <p:cNvSpPr>
            <a:spLocks noGrp="1"/>
          </p:cNvSpPr>
          <p:nvPr>
            <p:ph type="sldNum" sz="quarter" idx="10"/>
          </p:nvPr>
        </p:nvSpPr>
        <p:spPr/>
        <p:txBody>
          <a:bodyPr/>
          <a:lstStyle/>
          <a:p>
            <a:fld id="{6CDBA984-0FD2-49BE-8401-5AB3DDB2E137}" type="slidenum">
              <a:rPr lang="sv-SE" smtClean="0"/>
              <a:t>28</a:t>
            </a:fld>
            <a:endParaRPr lang="sv-SE"/>
          </a:p>
        </p:txBody>
      </p:sp>
    </p:spTree>
    <p:extLst>
      <p:ext uri="{BB962C8B-B14F-4D97-AF65-F5344CB8AC3E}">
        <p14:creationId xmlns:p14="http://schemas.microsoft.com/office/powerpoint/2010/main" val="923884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Uppföljning</a:t>
            </a:r>
            <a:r>
              <a:rPr lang="sv-SE" dirty="0" smtClean="0"/>
              <a:t>. Dels</a:t>
            </a:r>
            <a:r>
              <a:rPr lang="sv-SE" baseline="0" dirty="0" smtClean="0"/>
              <a:t> en bild med den övergripande processen och dess delprocesser samt en bild där det finns exempel på olika arbetssätt som kan ingå i delprocessen.</a:t>
            </a:r>
            <a:endParaRPr lang="sv-SE" dirty="0" smtClean="0"/>
          </a:p>
          <a:p>
            <a:r>
              <a:rPr lang="sv-SE" dirty="0" smtClean="0"/>
              <a:t/>
            </a:r>
            <a:br>
              <a:rPr lang="sv-SE" dirty="0" smtClean="0"/>
            </a:br>
            <a:r>
              <a:rPr lang="sv-SE" dirty="0" smtClean="0"/>
              <a:t>Tänk på</a:t>
            </a:r>
            <a:r>
              <a:rPr lang="sv-SE" baseline="0" dirty="0" smtClean="0"/>
              <a:t> att ni kanske använder andra begrepp. Vilka begrepp har ni som fångar hela processen? </a:t>
            </a:r>
            <a:br>
              <a:rPr lang="sv-SE" baseline="0" dirty="0" smtClean="0"/>
            </a:br>
            <a:r>
              <a:rPr lang="sv-SE" baseline="0" dirty="0" smtClean="0"/>
              <a:t>I delprocesserna finns en bild rad olika exempel på olika arbetssätt beskrivna Läs tillsammans, reflektera och relatera till vad det innebär hos er i ert arbete.  </a:t>
            </a:r>
          </a:p>
          <a:p>
            <a:endParaRPr lang="sv-SE" baseline="0" dirty="0" smtClean="0"/>
          </a:p>
          <a:p>
            <a:r>
              <a:rPr lang="sv-SE" baseline="0" dirty="0" smtClean="0"/>
              <a:t>Med uppföljning menas de olika </a:t>
            </a:r>
            <a:r>
              <a:rPr lang="sv-SE" b="1" baseline="0" dirty="0" smtClean="0"/>
              <a:t>arbetssätt</a:t>
            </a:r>
            <a:r>
              <a:rPr lang="sv-SE" baseline="0" dirty="0" smtClean="0"/>
              <a:t> ni har för att följa upp hur informationssäkerhetsarbetet går övergripande. Det kan göras genom olika granskningar, processuppföljningar, egenkontroller, interna/externa revisioner, </a:t>
            </a:r>
            <a:r>
              <a:rPr lang="sv-SE" baseline="0" dirty="0" err="1" smtClean="0"/>
              <a:t>Infosäkkollen</a:t>
            </a:r>
            <a:r>
              <a:rPr lang="sv-SE" baseline="0" dirty="0" smtClean="0"/>
              <a:t>, Mognadsdialogen mm. </a:t>
            </a:r>
            <a:br>
              <a:rPr lang="sv-SE" baseline="0" dirty="0" smtClean="0"/>
            </a:br>
            <a:r>
              <a:rPr lang="sv-SE" baseline="0" dirty="0" smtClean="0"/>
              <a:t>Är det bra balans mellan perspektiven? </a:t>
            </a:r>
          </a:p>
          <a:p>
            <a:endParaRPr lang="sv-SE" baseline="0" dirty="0" smtClean="0"/>
          </a:p>
          <a:p>
            <a:r>
              <a:rPr lang="sv-SE" baseline="0" dirty="0" smtClean="0"/>
              <a:t>Till varje perspektiv finns en beskriven process. Det finns för att ni ska veta vad perspektivet omfattar. Det är för att ni inte ska prata förbi varandra utan prata om samma saker.</a:t>
            </a:r>
          </a:p>
          <a:p>
            <a:r>
              <a:rPr lang="sv-S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vad som ingår i perspektivet </a:t>
            </a:r>
            <a:r>
              <a:rPr lang="sv-SE" b="1" dirty="0" smtClean="0"/>
              <a:t>Kompetens</a:t>
            </a:r>
            <a:r>
              <a:rPr lang="sv-SE" dirty="0" smtClean="0"/>
              <a:t>. </a:t>
            </a:r>
          </a:p>
          <a:p>
            <a:r>
              <a:rPr lang="sv-SE" dirty="0" smtClean="0"/>
              <a:t>Tänk på</a:t>
            </a:r>
            <a:r>
              <a:rPr lang="sv-SE" baseline="0" dirty="0" smtClean="0"/>
              <a:t> att ni kanske använder andra begrepp. Vilka begrepp har ni som fångar hela processen? Läs tillsammans, reflektera och relatera till vad det innebär hos er i ert arbete. </a:t>
            </a:r>
            <a:endParaRPr lang="sv-SE" dirty="0" smtClean="0"/>
          </a:p>
          <a:p>
            <a:endParaRPr lang="sv-SE" dirty="0" smtClean="0"/>
          </a:p>
          <a:p>
            <a:r>
              <a:rPr lang="sv-SE" dirty="0" smtClean="0"/>
              <a:t>Med</a:t>
            </a:r>
            <a:r>
              <a:rPr lang="sv-SE" baseline="0" dirty="0" smtClean="0"/>
              <a:t> kompetens avses alla arbetssätt som bidrar till att höja kompetensen, där traditionell utbildning bara är en metod. Olika former av träning, övningar, reflektion är några flera exempel. Hur arbetar ni med att se till att alla har rätt kompetens?</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29</a:t>
            </a:fld>
            <a:endParaRPr lang="sv-SE"/>
          </a:p>
        </p:txBody>
      </p:sp>
    </p:spTree>
    <p:extLst>
      <p:ext uri="{BB962C8B-B14F-4D97-AF65-F5344CB8AC3E}">
        <p14:creationId xmlns:p14="http://schemas.microsoft.com/office/powerpoint/2010/main" val="388976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Avses: Med</a:t>
            </a:r>
            <a:r>
              <a:rPr lang="sv-SE" baseline="0" dirty="0" smtClean="0"/>
              <a:t> uppföljning menas arbetssätt för att följa upp resultatet av hela informationssäkerhetsarbetet. Det kan vara revisioner eller andra arbetssätt som ger information om det övergripande arbete exempelvis </a:t>
            </a:r>
            <a:r>
              <a:rPr lang="sv-SE" baseline="0" dirty="0" err="1" smtClean="0"/>
              <a:t>Infosäkkollen</a:t>
            </a:r>
            <a:r>
              <a:rPr lang="sv-SE" baseline="0" dirty="0" smtClean="0"/>
              <a:t>. Är det exempelvis balans mellan Mognadsdialogens perspektiv?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Genomförs dessa arbetssätt systematiskt eller anekdotisk (ad, hoc, har hänt en gång eller mycket oregelbundet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4AE77-4BDE-4266-BD34-4429E34C2F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159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är en tom mall som ni kan fylla i ert</a:t>
            </a:r>
            <a:r>
              <a:rPr lang="sv-SE" baseline="0" dirty="0" smtClean="0"/>
              <a:t> resultat. </a:t>
            </a:r>
            <a:endParaRPr lang="sv-SE" dirty="0" smtClean="0"/>
          </a:p>
        </p:txBody>
      </p:sp>
      <p:sp>
        <p:nvSpPr>
          <p:cNvPr id="4" name="Platshållare för bildnummer 3"/>
          <p:cNvSpPr>
            <a:spLocks noGrp="1"/>
          </p:cNvSpPr>
          <p:nvPr>
            <p:ph type="sldNum" sz="quarter" idx="10"/>
          </p:nvPr>
        </p:nvSpPr>
        <p:spPr/>
        <p:txBody>
          <a:bodyPr/>
          <a:lstStyle/>
          <a:p>
            <a:fld id="{6CDBA984-0FD2-49BE-8401-5AB3DDB2E137}" type="slidenum">
              <a:rPr lang="sv-SE" smtClean="0"/>
              <a:t>31</a:t>
            </a:fld>
            <a:endParaRPr lang="sv-SE"/>
          </a:p>
        </p:txBody>
      </p:sp>
    </p:spTree>
    <p:extLst>
      <p:ext uri="{BB962C8B-B14F-4D97-AF65-F5344CB8AC3E}">
        <p14:creationId xmlns:p14="http://schemas.microsoft.com/office/powerpoint/2010/main" val="299284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5</a:t>
            </a:fld>
            <a:endParaRPr lang="sv-SE"/>
          </a:p>
        </p:txBody>
      </p:sp>
    </p:spTree>
    <p:extLst>
      <p:ext uri="{BB962C8B-B14F-4D97-AF65-F5344CB8AC3E}">
        <p14:creationId xmlns:p14="http://schemas.microsoft.com/office/powerpoint/2010/main" val="206375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Illustration</a:t>
            </a:r>
            <a:r>
              <a:rPr lang="sv-SE" b="1" baseline="0" dirty="0" smtClean="0"/>
              <a:t> 1 A</a:t>
            </a:r>
            <a:endParaRPr lang="sv-SE" b="1" dirty="0" smtClean="0"/>
          </a:p>
          <a:p>
            <a:r>
              <a:rPr lang="sv-SE" dirty="0" smtClean="0"/>
              <a:t>Övergripande beskrivning</a:t>
            </a:r>
            <a:r>
              <a:rPr lang="sv-SE" baseline="0" dirty="0" smtClean="0"/>
              <a:t> av vilka frågor som har fokus under Mognadsdialogen.</a:t>
            </a:r>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6</a:t>
            </a:fld>
            <a:endParaRPr lang="sv-SE"/>
          </a:p>
        </p:txBody>
      </p:sp>
    </p:spTree>
    <p:extLst>
      <p:ext uri="{BB962C8B-B14F-4D97-AF65-F5344CB8AC3E}">
        <p14:creationId xmlns:p14="http://schemas.microsoft.com/office/powerpoint/2010/main" val="400701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Illustration</a:t>
            </a:r>
            <a:r>
              <a:rPr lang="sv-SE" baseline="0" dirty="0" smtClean="0"/>
              <a:t> 1B</a:t>
            </a:r>
            <a:br>
              <a:rPr lang="sv-SE" baseline="0" dirty="0" smtClean="0"/>
            </a:br>
            <a:r>
              <a:rPr lang="sv-SE" dirty="0" smtClean="0"/>
              <a:t>En</a:t>
            </a:r>
            <a:r>
              <a:rPr lang="sv-SE" baseline="0" dirty="0" smtClean="0"/>
              <a:t> utveckling av bilden innan. Avgör om den behövs för er.</a:t>
            </a:r>
            <a:endParaRPr lang="sv-SE"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Arbetssätt</a:t>
            </a:r>
            <a:r>
              <a:rPr lang="sv-SE" baseline="0" dirty="0" smtClean="0"/>
              <a:t> - </a:t>
            </a:r>
            <a:r>
              <a:rPr lang="sv-SE" dirty="0" smtClean="0"/>
              <a:t>Hur gör</a:t>
            </a:r>
            <a:r>
              <a:rPr lang="sv-SE" baseline="0" dirty="0" smtClean="0"/>
              <a:t> vi för att ….?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Tillämpning</a:t>
            </a:r>
            <a:r>
              <a:rPr lang="sv-SE" baseline="0" dirty="0" smtClean="0"/>
              <a:t> - I vilken omfattning gör vi 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Vilka </a:t>
            </a:r>
            <a:r>
              <a:rPr lang="sv-SE" b="1" baseline="0" dirty="0" smtClean="0"/>
              <a:t>Resultat</a:t>
            </a:r>
            <a:r>
              <a:rPr lang="sv-SE" baseline="0" dirty="0" smtClean="0"/>
              <a:t> leder det till? </a:t>
            </a:r>
          </a:p>
          <a:p>
            <a:r>
              <a:rPr lang="sv-SE" baseline="0" dirty="0" smtClean="0"/>
              <a:t>Hur gör vi för att </a:t>
            </a:r>
            <a:r>
              <a:rPr lang="sv-SE" b="1" baseline="0" dirty="0" smtClean="0"/>
              <a:t>Följa upp, lära och förbättra</a:t>
            </a:r>
            <a:r>
              <a:rPr lang="sv-SE" baseline="0" dirty="0" smtClean="0"/>
              <a:t>?</a:t>
            </a:r>
            <a:endParaRPr lang="sv-SE" dirty="0" smtClean="0"/>
          </a:p>
        </p:txBody>
      </p:sp>
      <p:sp>
        <p:nvSpPr>
          <p:cNvPr id="4" name="Platshållare för bildnummer 3"/>
          <p:cNvSpPr>
            <a:spLocks noGrp="1"/>
          </p:cNvSpPr>
          <p:nvPr>
            <p:ph type="sldNum" sz="quarter" idx="10"/>
          </p:nvPr>
        </p:nvSpPr>
        <p:spPr/>
        <p:txBody>
          <a:bodyPr/>
          <a:lstStyle/>
          <a:p>
            <a:fld id="{6CDBA984-0FD2-49BE-8401-5AB3DDB2E137}" type="slidenum">
              <a:rPr lang="sv-SE" smtClean="0"/>
              <a:t>7</a:t>
            </a:fld>
            <a:endParaRPr lang="sv-SE"/>
          </a:p>
        </p:txBody>
      </p:sp>
    </p:spTree>
    <p:extLst>
      <p:ext uri="{BB962C8B-B14F-4D97-AF65-F5344CB8AC3E}">
        <p14:creationId xmlns:p14="http://schemas.microsoft.com/office/powerpoint/2010/main" val="221301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Illustration 1C</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En</a:t>
            </a:r>
            <a:r>
              <a:rPr lang="sv-SE" sz="1200" baseline="0" dirty="0" smtClean="0"/>
              <a:t> förklaring av innebörden av nr 6. </a:t>
            </a:r>
            <a:br>
              <a:rPr lang="sv-SE" sz="1200" baseline="0" dirty="0" smtClean="0"/>
            </a:br>
            <a:r>
              <a:rPr lang="sv-SE" sz="1200" baseline="0" dirty="0" smtClean="0"/>
              <a:t>OBS! Dessa förklaringar behöver ni återkomma till ofta i dialogen. Ha den lättillgänglig.</a:t>
            </a:r>
            <a:br>
              <a:rPr lang="sv-SE" sz="1200" baseline="0" dirty="0" smtClean="0"/>
            </a:br>
            <a:r>
              <a:rPr lang="sv-SE" sz="1200" baseline="0" dirty="0" smtClean="0"/>
              <a:t>Tänk särskilt på att Följa upp, lära och förbättra, inte hur ni avser att förbättra resultatet utan </a:t>
            </a:r>
            <a:r>
              <a:rPr lang="sv-SE" sz="1200" b="1" baseline="0" dirty="0" smtClean="0"/>
              <a:t>hur</a:t>
            </a:r>
            <a:r>
              <a:rPr lang="sv-SE" sz="1200" baseline="0" dirty="0" smtClean="0"/>
              <a:t> ni förbättrar arbetssätten, vilket förstås i nästa steg kan leda till att resultaten förbättras.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Med medvetet</a:t>
            </a:r>
            <a:r>
              <a:rPr lang="sv-SE" sz="1200" baseline="0" dirty="0" smtClean="0"/>
              <a:t> valda </a:t>
            </a:r>
            <a:r>
              <a:rPr lang="sv-SE" sz="1200" dirty="0" smtClean="0"/>
              <a:t>arbetssätt avses vanligtvis dokumenterade riktlinjer, rutiner, metoder och organisation.</a:t>
            </a:r>
          </a:p>
          <a:p>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8</a:t>
            </a:fld>
            <a:endParaRPr lang="sv-SE"/>
          </a:p>
        </p:txBody>
      </p:sp>
    </p:spTree>
    <p:extLst>
      <p:ext uri="{BB962C8B-B14F-4D97-AF65-F5344CB8AC3E}">
        <p14:creationId xmlns:p14="http://schemas.microsoft.com/office/powerpoint/2010/main" val="76459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a:t>
            </a:r>
            <a:r>
              <a:rPr lang="sv-SE" baseline="0" dirty="0" smtClean="0"/>
              <a:t> är exempel på hur ett resultat kan se ut. När ni jobbar färglägger ni själva i mallen som finns sist i bildserien.</a:t>
            </a:r>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9</a:t>
            </a:fld>
            <a:endParaRPr lang="sv-SE"/>
          </a:p>
        </p:txBody>
      </p:sp>
    </p:spTree>
    <p:extLst>
      <p:ext uri="{BB962C8B-B14F-4D97-AF65-F5344CB8AC3E}">
        <p14:creationId xmlns:p14="http://schemas.microsoft.com/office/powerpoint/2010/main" val="256160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Processbeskrivningen kanske</a:t>
            </a:r>
            <a:r>
              <a:rPr lang="sv-SE" baseline="0" dirty="0" smtClean="0"/>
              <a:t> inte fullt stämmer med er beskrivning, men ta det bara som underlag för vad som ingår i perspektivet. </a:t>
            </a:r>
            <a:endParaRPr lang="sv-SE" dirty="0"/>
          </a:p>
        </p:txBody>
      </p:sp>
      <p:sp>
        <p:nvSpPr>
          <p:cNvPr id="4" name="Platshållare för bildnummer 3"/>
          <p:cNvSpPr>
            <a:spLocks noGrp="1"/>
          </p:cNvSpPr>
          <p:nvPr>
            <p:ph type="sldNum" sz="quarter" idx="10"/>
          </p:nvPr>
        </p:nvSpPr>
        <p:spPr/>
        <p:txBody>
          <a:bodyPr/>
          <a:lstStyle/>
          <a:p>
            <a:fld id="{6CDBA984-0FD2-49BE-8401-5AB3DDB2E137}" type="slidenum">
              <a:rPr lang="sv-SE" smtClean="0"/>
              <a:t>10</a:t>
            </a:fld>
            <a:endParaRPr lang="sv-SE"/>
          </a:p>
        </p:txBody>
      </p:sp>
    </p:spTree>
    <p:extLst>
      <p:ext uri="{BB962C8B-B14F-4D97-AF65-F5344CB8AC3E}">
        <p14:creationId xmlns:p14="http://schemas.microsoft.com/office/powerpoint/2010/main" val="210548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Illustration 2</a:t>
            </a:r>
            <a:r>
              <a:rPr lang="sv-SE" baseline="0" dirty="0" smtClean="0"/>
              <a:t/>
            </a:r>
            <a:br>
              <a:rPr lang="sv-SE" baseline="0" dirty="0" smtClean="0"/>
            </a:br>
            <a:r>
              <a:rPr lang="sv-SE" baseline="0" dirty="0" smtClean="0"/>
              <a:t>Generisk illustration. Den beskriver kännetecken för de olika nivåerna oavsett perspektiv. Man kan till exempel relatera till andra områden utanför informationssäkerhet, exempelvis miljö, arbetsmiljö.</a:t>
            </a:r>
          </a:p>
          <a:p>
            <a:endParaRPr lang="sv-SE" baseline="0" dirty="0" smtClean="0"/>
          </a:p>
          <a:p>
            <a:r>
              <a:rPr lang="sv-SE" baseline="0" dirty="0" smtClean="0"/>
              <a:t>OBS! Det är viktigt att förstå innehållet innan man börjar med de olika perspektiven. Läsa, reflektera och diskutera innehållet. När du är säker på att alla kan omsätta innehållet kan du gå vidare. </a:t>
            </a:r>
          </a:p>
          <a:p>
            <a:endParaRPr lang="sv-SE" baseline="0" dirty="0" smtClean="0"/>
          </a:p>
          <a:p>
            <a:r>
              <a:rPr lang="sv-SE" baseline="0" dirty="0" smtClean="0"/>
              <a:t>OBS! Under workshopen kan ni behöva gå tillbaka hit, för att läsa och få vägledning.</a:t>
            </a:r>
          </a:p>
          <a:p>
            <a:r>
              <a:rPr lang="sv-SE" baseline="0" dirty="0" smtClean="0"/>
              <a:t>Tips. Skriv gärna ut denna illustration till deltagarna.</a:t>
            </a:r>
            <a:endParaRPr lang="sv-SE" dirty="0"/>
          </a:p>
        </p:txBody>
      </p:sp>
      <p:sp>
        <p:nvSpPr>
          <p:cNvPr id="4" name="Platshållare för bildnummer 3"/>
          <p:cNvSpPr>
            <a:spLocks noGrp="1"/>
          </p:cNvSpPr>
          <p:nvPr>
            <p:ph type="sldNum" sz="quarter" idx="10"/>
          </p:nvPr>
        </p:nvSpPr>
        <p:spPr/>
        <p:txBody>
          <a:bodyPr/>
          <a:lstStyle/>
          <a:p>
            <a:fld id="{0ED2ADAC-56BC-42A8-881D-8103EA13CEF6}" type="slidenum">
              <a:rPr lang="sv-SE" smtClean="0"/>
              <a:t>11</a:t>
            </a:fld>
            <a:endParaRPr lang="sv-SE"/>
          </a:p>
        </p:txBody>
      </p:sp>
    </p:spTree>
    <p:extLst>
      <p:ext uri="{BB962C8B-B14F-4D97-AF65-F5344CB8AC3E}">
        <p14:creationId xmlns:p14="http://schemas.microsoft.com/office/powerpoint/2010/main" val="154925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2023-05-03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41612" y="501725"/>
            <a:ext cx="8582400" cy="1185077"/>
          </a:xfrm>
        </p:spPr>
        <p:txBody>
          <a:bodyPr/>
          <a:lstStyle/>
          <a:p>
            <a:r>
              <a:rPr lang="sv-SE" dirty="0" smtClean="0"/>
              <a:t>Uppföljning med Mognadsdialogen </a:t>
            </a:r>
            <a:endParaRPr lang="sv-SE" sz="2800" dirty="0"/>
          </a:p>
        </p:txBody>
      </p:sp>
      <p:pic>
        <p:nvPicPr>
          <p:cNvPr id="5" name="Bildobjekt 4"/>
          <p:cNvPicPr>
            <a:picLocks noChangeAspect="1"/>
          </p:cNvPicPr>
          <p:nvPr/>
        </p:nvPicPr>
        <p:blipFill>
          <a:blip r:embed="rId3"/>
          <a:stretch>
            <a:fillRect/>
          </a:stretch>
        </p:blipFill>
        <p:spPr>
          <a:xfrm>
            <a:off x="4020153" y="1094263"/>
            <a:ext cx="6964520" cy="5571616"/>
          </a:xfrm>
          <a:prstGeom prst="rect">
            <a:avLst/>
          </a:prstGeom>
        </p:spPr>
      </p:pic>
    </p:spTree>
    <p:extLst>
      <p:ext uri="{BB962C8B-B14F-4D97-AF65-F5344CB8AC3E}">
        <p14:creationId xmlns:p14="http://schemas.microsoft.com/office/powerpoint/2010/main" val="41247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 börjar det.</a:t>
            </a:r>
            <a:endParaRPr lang="sv-SE" dirty="0"/>
          </a:p>
        </p:txBody>
      </p:sp>
      <p:sp>
        <p:nvSpPr>
          <p:cNvPr id="3" name="Platshållare för innehåll 2"/>
          <p:cNvSpPr>
            <a:spLocks noGrp="1"/>
          </p:cNvSpPr>
          <p:nvPr>
            <p:ph idx="1"/>
          </p:nvPr>
        </p:nvSpPr>
        <p:spPr>
          <a:xfrm>
            <a:off x="1773388" y="2265119"/>
            <a:ext cx="7821549" cy="3601527"/>
          </a:xfrm>
        </p:spPr>
        <p:txBody>
          <a:bodyPr/>
          <a:lstStyle/>
          <a:p>
            <a:r>
              <a:rPr lang="sv-SE" dirty="0" smtClean="0"/>
              <a:t>Varje perspektiv innehåller dels beskrivning av vad som ingår genom en processbild samt perspektivets nivåbeskrivningar.</a:t>
            </a:r>
            <a:endParaRPr lang="sv-SE" dirty="0"/>
          </a:p>
          <a:p>
            <a:r>
              <a:rPr lang="sv-SE" dirty="0" smtClean="0"/>
              <a:t>När ni diskuterar, kommer kan ni ibland märka att ni är i flera nivåer, men försök att resonera er fram till vad det kännetecknas mest. Var medveten om att ”Resultat” </a:t>
            </a:r>
            <a:r>
              <a:rPr lang="sv-SE" dirty="0"/>
              <a:t>och </a:t>
            </a:r>
            <a:r>
              <a:rPr lang="sv-SE" dirty="0" smtClean="0"/>
              <a:t>”Följa upp…” ställer höga krav. </a:t>
            </a:r>
          </a:p>
          <a:p>
            <a:r>
              <a:rPr lang="sv-SE" dirty="0" smtClean="0"/>
              <a:t>Tänk på att det är bättre att inte ge sig själv för högt resultat. </a:t>
            </a:r>
            <a:endParaRPr lang="sv-SE" dirty="0"/>
          </a:p>
          <a:p>
            <a:endParaRPr lang="sv-SE" dirty="0"/>
          </a:p>
        </p:txBody>
      </p:sp>
      <p:pic>
        <p:nvPicPr>
          <p:cNvPr id="4" name="Picture 2" descr="https://samarbete.msb.local/prodok/04jqmamw/Delade%20dokument/Mognadsdialogen/Bilder/MSB-mognadsdialog-3.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98042" y="158754"/>
            <a:ext cx="3494303" cy="22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7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39216" y="143966"/>
            <a:ext cx="8580582" cy="966397"/>
          </a:xfrm>
        </p:spPr>
        <p:txBody>
          <a:bodyPr/>
          <a:lstStyle/>
          <a:p>
            <a:r>
              <a:rPr lang="sv-SE" dirty="0" smtClean="0"/>
              <a:t>Mognadsdialogens nivåbeskrivning</a:t>
            </a:r>
            <a:endParaRPr lang="sv-SE" dirty="0"/>
          </a:p>
        </p:txBody>
      </p:sp>
      <p:pic>
        <p:nvPicPr>
          <p:cNvPr id="7" name="Platshållare för innehåll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005" y="670522"/>
            <a:ext cx="12001995" cy="6187478"/>
          </a:xfrm>
        </p:spPr>
      </p:pic>
    </p:spTree>
    <p:extLst>
      <p:ext uri="{BB962C8B-B14F-4D97-AF65-F5344CB8AC3E}">
        <p14:creationId xmlns:p14="http://schemas.microsoft.com/office/powerpoint/2010/main" val="177882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Informationssäkerhet </a:t>
            </a:r>
            <a:br>
              <a:rPr lang="sv-SE" dirty="0" smtClean="0"/>
            </a:br>
            <a:r>
              <a:rPr lang="sv-SE" dirty="0" smtClean="0"/>
              <a:t>– uppdelat i centrala sex perspektiv</a:t>
            </a:r>
            <a:endParaRPr lang="sv-SE" dirty="0"/>
          </a:p>
        </p:txBody>
      </p:sp>
      <p:sp>
        <p:nvSpPr>
          <p:cNvPr id="3" name="Platshållare för innehåll 2"/>
          <p:cNvSpPr>
            <a:spLocks noGrp="1"/>
          </p:cNvSpPr>
          <p:nvPr>
            <p:ph idx="1"/>
          </p:nvPr>
        </p:nvSpPr>
        <p:spPr/>
        <p:txBody>
          <a:bodyPr/>
          <a:lstStyle/>
          <a:p>
            <a:r>
              <a:rPr lang="sv-SE" dirty="0" smtClean="0"/>
              <a:t>Riskhantering</a:t>
            </a:r>
          </a:p>
          <a:p>
            <a:r>
              <a:rPr lang="sv-SE" dirty="0" smtClean="0"/>
              <a:t>Informationsklassning</a:t>
            </a:r>
          </a:p>
          <a:p>
            <a:r>
              <a:rPr lang="sv-SE" dirty="0" smtClean="0"/>
              <a:t>Incidenthantering</a:t>
            </a:r>
          </a:p>
          <a:p>
            <a:r>
              <a:rPr lang="sv-SE" dirty="0" smtClean="0"/>
              <a:t>Upphandling</a:t>
            </a:r>
          </a:p>
          <a:p>
            <a:r>
              <a:rPr lang="sv-SE" dirty="0" smtClean="0"/>
              <a:t>Kompetens</a:t>
            </a:r>
          </a:p>
          <a:p>
            <a:r>
              <a:rPr lang="sv-SE" dirty="0" smtClean="0"/>
              <a:t>Uppföljning</a:t>
            </a:r>
          </a:p>
          <a:p>
            <a:endParaRPr lang="sv-SE" dirty="0" smtClean="0"/>
          </a:p>
        </p:txBody>
      </p:sp>
      <p:pic>
        <p:nvPicPr>
          <p:cNvPr id="4" name="Picture 4" descr="https://samarbete.msb.local/prodok/04jqmamw/Delade%20dokument/Mognadsdialogen/Bilder/MSB-mognadsdialog-Niv%C3%A5er_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49" y="2265119"/>
            <a:ext cx="6290685" cy="280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7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4920" y="792829"/>
            <a:ext cx="8582400" cy="960816"/>
          </a:xfrm>
        </p:spPr>
        <p:txBody>
          <a:bodyPr/>
          <a:lstStyle/>
          <a:p>
            <a:r>
              <a:rPr lang="sv-SE" sz="3200" dirty="0" smtClean="0"/>
              <a:t>Riskhantering och dess delprocesser</a:t>
            </a:r>
            <a:endParaRPr lang="sv-SE" sz="3200" dirty="0"/>
          </a:p>
        </p:txBody>
      </p:sp>
      <p:graphicFrame>
        <p:nvGraphicFramePr>
          <p:cNvPr id="3" name="Diagram 2"/>
          <p:cNvGraphicFramePr/>
          <p:nvPr>
            <p:extLst>
              <p:ext uri="{D42A27DB-BD31-4B8C-83A1-F6EECF244321}">
                <p14:modId xmlns:p14="http://schemas.microsoft.com/office/powerpoint/2010/main" val="20538903"/>
              </p:ext>
            </p:extLst>
          </p:nvPr>
        </p:nvGraphicFramePr>
        <p:xfrm>
          <a:off x="1164920" y="1941535"/>
          <a:ext cx="10121030" cy="3845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054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5973" y="592626"/>
            <a:ext cx="10517206" cy="516224"/>
          </a:xfrm>
        </p:spPr>
        <p:txBody>
          <a:bodyPr/>
          <a:lstStyle/>
          <a:p>
            <a:r>
              <a:rPr lang="sv-SE" dirty="0" smtClean="0"/>
              <a:t>Riskhantering</a:t>
            </a:r>
            <a:br>
              <a:rPr lang="sv-SE" dirty="0" smtClean="0"/>
            </a:br>
            <a:r>
              <a:rPr lang="sv-SE" sz="2400" dirty="0" smtClean="0"/>
              <a:t>– Delprocesser och exempel på olika arbetssätt </a:t>
            </a:r>
            <a:r>
              <a:rPr lang="sv-SE" dirty="0" smtClean="0"/>
              <a:t/>
            </a:r>
            <a:br>
              <a:rPr lang="sv-SE" dirty="0" smtClean="0"/>
            </a:br>
            <a:endParaRPr lang="sv-SE" sz="2000" i="1" dirty="0"/>
          </a:p>
        </p:txBody>
      </p:sp>
      <p:graphicFrame>
        <p:nvGraphicFramePr>
          <p:cNvPr id="5" name="Platshållare för innehåll 3"/>
          <p:cNvGraphicFramePr>
            <a:graphicFrameLocks/>
          </p:cNvGraphicFramePr>
          <p:nvPr>
            <p:extLst>
              <p:ext uri="{D42A27DB-BD31-4B8C-83A1-F6EECF244321}">
                <p14:modId xmlns:p14="http://schemas.microsoft.com/office/powerpoint/2010/main" val="3157265242"/>
              </p:ext>
            </p:extLst>
          </p:nvPr>
        </p:nvGraphicFramePr>
        <p:xfrm>
          <a:off x="795973" y="2388870"/>
          <a:ext cx="10714037" cy="3046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65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4832" y="140932"/>
            <a:ext cx="11000509" cy="500790"/>
          </a:xfrm>
        </p:spPr>
        <p:txBody>
          <a:bodyPr>
            <a:normAutofit fontScale="90000"/>
          </a:bodyPr>
          <a:lstStyle/>
          <a:p>
            <a:r>
              <a:rPr lang="sv-SE" dirty="0" smtClean="0"/>
              <a:t>Mognadsdialogen – Riskhantering</a:t>
            </a:r>
            <a:endParaRPr lang="sv-SE" dirty="0">
              <a:solidFill>
                <a:srgbClr val="CC0000"/>
              </a:solidFill>
            </a:endParaRPr>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469" y="646076"/>
            <a:ext cx="12120531" cy="6211924"/>
          </a:xfrm>
        </p:spPr>
      </p:pic>
    </p:spTree>
    <p:extLst>
      <p:ext uri="{BB962C8B-B14F-4D97-AF65-F5344CB8AC3E}">
        <p14:creationId xmlns:p14="http://schemas.microsoft.com/office/powerpoint/2010/main" val="12589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0090" y="993459"/>
            <a:ext cx="10517206" cy="516224"/>
          </a:xfrm>
        </p:spPr>
        <p:txBody>
          <a:bodyPr/>
          <a:lstStyle/>
          <a:p>
            <a:r>
              <a:rPr lang="sv-SE" dirty="0" smtClean="0"/>
              <a:t>Informationsklassning och dess delprocesser</a:t>
            </a:r>
            <a:endParaRPr lang="sv-SE" dirty="0"/>
          </a:p>
        </p:txBody>
      </p:sp>
      <p:graphicFrame>
        <p:nvGraphicFramePr>
          <p:cNvPr id="3" name="Diagram 2"/>
          <p:cNvGraphicFramePr/>
          <p:nvPr>
            <p:extLst>
              <p:ext uri="{D42A27DB-BD31-4B8C-83A1-F6EECF244321}">
                <p14:modId xmlns:p14="http://schemas.microsoft.com/office/powerpoint/2010/main" val="322833490"/>
              </p:ext>
            </p:extLst>
          </p:nvPr>
        </p:nvGraphicFramePr>
        <p:xfrm>
          <a:off x="626301" y="2014457"/>
          <a:ext cx="11100879" cy="402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73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1117" y="492417"/>
            <a:ext cx="10517206" cy="935549"/>
          </a:xfrm>
        </p:spPr>
        <p:txBody>
          <a:bodyPr/>
          <a:lstStyle/>
          <a:p>
            <a:r>
              <a:rPr lang="sv-SE" dirty="0" smtClean="0"/>
              <a:t>Informationsklassning</a:t>
            </a:r>
            <a:br>
              <a:rPr lang="sv-SE" dirty="0" smtClean="0"/>
            </a:br>
            <a:r>
              <a:rPr lang="sv-SE" dirty="0"/>
              <a:t>– Delprocesser och exempel på </a:t>
            </a:r>
            <a:r>
              <a:rPr lang="sv-SE" dirty="0" smtClean="0"/>
              <a:t>olika arbetssätt</a:t>
            </a:r>
            <a:endParaRPr lang="sv-SE" dirty="0"/>
          </a:p>
        </p:txBody>
      </p:sp>
      <p:graphicFrame>
        <p:nvGraphicFramePr>
          <p:cNvPr id="5" name="Platshållare för innehåll 3"/>
          <p:cNvGraphicFramePr>
            <a:graphicFrameLocks/>
          </p:cNvGraphicFramePr>
          <p:nvPr>
            <p:extLst>
              <p:ext uri="{D42A27DB-BD31-4B8C-83A1-F6EECF244321}">
                <p14:modId xmlns:p14="http://schemas.microsoft.com/office/powerpoint/2010/main" val="2147240115"/>
              </p:ext>
            </p:extLst>
          </p:nvPr>
        </p:nvGraphicFramePr>
        <p:xfrm>
          <a:off x="691117" y="1753644"/>
          <a:ext cx="11033245" cy="4407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610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76213" y="213302"/>
            <a:ext cx="8580582" cy="966397"/>
          </a:xfrm>
        </p:spPr>
        <p:txBody>
          <a:bodyPr/>
          <a:lstStyle/>
          <a:p>
            <a:r>
              <a:rPr lang="sv-SE" dirty="0" smtClean="0"/>
              <a:t>Mognadsdialogen - Informationsklassning</a:t>
            </a:r>
            <a:endParaRPr lang="sv-SE" dirty="0"/>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340" y="712519"/>
            <a:ext cx="12044660" cy="6145481"/>
          </a:xfrm>
        </p:spPr>
      </p:pic>
    </p:spTree>
    <p:extLst>
      <p:ext uri="{BB962C8B-B14F-4D97-AF65-F5344CB8AC3E}">
        <p14:creationId xmlns:p14="http://schemas.microsoft.com/office/powerpoint/2010/main" val="329732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7" y="1108423"/>
            <a:ext cx="8973945" cy="966397"/>
          </a:xfrm>
        </p:spPr>
        <p:txBody>
          <a:bodyPr/>
          <a:lstStyle/>
          <a:p>
            <a:r>
              <a:rPr lang="sv-SE" dirty="0" smtClean="0"/>
              <a:t>Incidenthanteringen och dess delprocesser </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608558036"/>
              </p:ext>
            </p:extLst>
          </p:nvPr>
        </p:nvGraphicFramePr>
        <p:xfrm>
          <a:off x="1773239" y="2367419"/>
          <a:ext cx="8360318" cy="3499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24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74794" y="937092"/>
            <a:ext cx="6723248" cy="516224"/>
          </a:xfrm>
        </p:spPr>
        <p:txBody>
          <a:bodyPr/>
          <a:lstStyle/>
          <a:p>
            <a:r>
              <a:rPr lang="sv-SE" dirty="0" smtClean="0"/>
              <a:t>Mognadsdialogen </a:t>
            </a:r>
            <a:endParaRPr lang="sv-SE" dirty="0"/>
          </a:p>
        </p:txBody>
      </p:sp>
      <p:pic>
        <p:nvPicPr>
          <p:cNvPr id="4" name="Picture 2" descr="https://samarbete.msb.local/prodok/04jqmamw/Delade%20dokument/Mognadsdialogen/Bilder/MSB-mognadsdialog_Niv%C3%A5er-1-2.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43790" y="2277395"/>
            <a:ext cx="8050213" cy="360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4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90295" y="918303"/>
            <a:ext cx="10517206" cy="516224"/>
          </a:xfrm>
        </p:spPr>
        <p:txBody>
          <a:bodyPr/>
          <a:lstStyle/>
          <a:p>
            <a:r>
              <a:rPr lang="sv-SE" dirty="0"/>
              <a:t>I</a:t>
            </a:r>
            <a:r>
              <a:rPr lang="sv-SE" dirty="0" smtClean="0"/>
              <a:t>ncidenthantering</a:t>
            </a:r>
            <a:br>
              <a:rPr lang="sv-SE" dirty="0" smtClean="0"/>
            </a:br>
            <a:r>
              <a:rPr lang="sv-SE" dirty="0" smtClean="0"/>
              <a:t>-Delprocesser och exempel på arbetssätt</a:t>
            </a:r>
            <a:endParaRPr lang="sv-SE" dirty="0"/>
          </a:p>
        </p:txBody>
      </p:sp>
      <p:graphicFrame>
        <p:nvGraphicFramePr>
          <p:cNvPr id="5" name="Platshållare för innehåll 3"/>
          <p:cNvGraphicFramePr>
            <a:graphicFrameLocks/>
          </p:cNvGraphicFramePr>
          <p:nvPr>
            <p:extLst>
              <p:ext uri="{D42A27DB-BD31-4B8C-83A1-F6EECF244321}">
                <p14:modId xmlns:p14="http://schemas.microsoft.com/office/powerpoint/2010/main" val="82015895"/>
              </p:ext>
            </p:extLst>
          </p:nvPr>
        </p:nvGraphicFramePr>
        <p:xfrm>
          <a:off x="1640908" y="2517733"/>
          <a:ext cx="7853821" cy="311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121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29519" y="324089"/>
            <a:ext cx="9805738" cy="590309"/>
          </a:xfrm>
        </p:spPr>
        <p:txBody>
          <a:bodyPr>
            <a:normAutofit/>
          </a:bodyPr>
          <a:lstStyle/>
          <a:p>
            <a:r>
              <a:rPr lang="sv-SE" dirty="0" smtClean="0"/>
              <a:t>Mognadsdialogen </a:t>
            </a:r>
            <a:r>
              <a:rPr lang="sv-SE" dirty="0"/>
              <a:t>– </a:t>
            </a:r>
            <a:r>
              <a:rPr lang="sv-SE" dirty="0" smtClean="0"/>
              <a:t>Incidenthantering </a:t>
            </a:r>
            <a:endParaRPr lang="sv-SE" dirty="0">
              <a:solidFill>
                <a:srgbClr val="FF0000"/>
              </a:solidFill>
            </a:endParaRPr>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484" y="914398"/>
            <a:ext cx="12076233" cy="5932185"/>
          </a:xfrm>
        </p:spPr>
      </p:pic>
    </p:spTree>
    <p:extLst>
      <p:ext uri="{BB962C8B-B14F-4D97-AF65-F5344CB8AC3E}">
        <p14:creationId xmlns:p14="http://schemas.microsoft.com/office/powerpoint/2010/main" val="48439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19227" y="1118719"/>
            <a:ext cx="10517206" cy="516224"/>
          </a:xfrm>
        </p:spPr>
        <p:txBody>
          <a:bodyPr/>
          <a:lstStyle/>
          <a:p>
            <a:r>
              <a:rPr lang="sv-SE" dirty="0" smtClean="0"/>
              <a:t>Upphandling och dess delprocesser</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394975375"/>
              </p:ext>
            </p:extLst>
          </p:nvPr>
        </p:nvGraphicFramePr>
        <p:xfrm>
          <a:off x="1519227" y="2116790"/>
          <a:ext cx="8580438" cy="344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44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6066" y="1106193"/>
            <a:ext cx="10517206" cy="516224"/>
          </a:xfrm>
        </p:spPr>
        <p:txBody>
          <a:bodyPr/>
          <a:lstStyle/>
          <a:p>
            <a:r>
              <a:rPr lang="sv-SE" dirty="0" smtClean="0"/>
              <a:t>Upphandling</a:t>
            </a:r>
            <a:br>
              <a:rPr lang="sv-SE" dirty="0" smtClean="0"/>
            </a:br>
            <a:r>
              <a:rPr lang="sv-SE" dirty="0" smtClean="0"/>
              <a:t>- Delprocesser och exempel på arbetssätt </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47789322"/>
              </p:ext>
            </p:extLst>
          </p:nvPr>
        </p:nvGraphicFramePr>
        <p:xfrm>
          <a:off x="1716066" y="2240311"/>
          <a:ext cx="8580438" cy="328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386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53259" y="299800"/>
            <a:ext cx="8580582" cy="598502"/>
          </a:xfrm>
        </p:spPr>
        <p:txBody>
          <a:bodyPr/>
          <a:lstStyle/>
          <a:p>
            <a:r>
              <a:rPr lang="sv-SE" dirty="0" smtClean="0"/>
              <a:t>Mognadsdialogen - Upphandling</a:t>
            </a:r>
            <a:endParaRPr lang="sv-SE" dirty="0"/>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866" y="846383"/>
            <a:ext cx="11915134" cy="6011617"/>
          </a:xfrm>
        </p:spPr>
      </p:pic>
    </p:spTree>
    <p:extLst>
      <p:ext uri="{BB962C8B-B14F-4D97-AF65-F5344CB8AC3E}">
        <p14:creationId xmlns:p14="http://schemas.microsoft.com/office/powerpoint/2010/main" val="1115194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4800" y="917063"/>
            <a:ext cx="9072740" cy="1273968"/>
          </a:xfrm>
        </p:spPr>
        <p:txBody>
          <a:bodyPr/>
          <a:lstStyle/>
          <a:p>
            <a:r>
              <a:rPr lang="sv-SE" sz="3200" dirty="0" smtClean="0"/>
              <a:t>Kompetens och dess delprocesser</a:t>
            </a:r>
            <a:endParaRPr lang="sv-SE" sz="3200"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47370389"/>
              </p:ext>
            </p:extLst>
          </p:nvPr>
        </p:nvGraphicFramePr>
        <p:xfrm>
          <a:off x="1503124" y="2290415"/>
          <a:ext cx="8256802" cy="374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4800" y="626301"/>
            <a:ext cx="8609278" cy="1127343"/>
          </a:xfrm>
        </p:spPr>
        <p:txBody>
          <a:bodyPr/>
          <a:lstStyle/>
          <a:p>
            <a:r>
              <a:rPr lang="sv-SE" sz="3200" dirty="0" smtClean="0"/>
              <a:t>Kompetens </a:t>
            </a:r>
            <a:br>
              <a:rPr lang="sv-SE" sz="3200" dirty="0" smtClean="0"/>
            </a:br>
            <a:r>
              <a:rPr lang="sv-SE" sz="3200" dirty="0" smtClean="0"/>
              <a:t>- delprocesser och exempel på arbetssätt</a:t>
            </a:r>
            <a:endParaRPr lang="sv-SE" dirty="0">
              <a:solidFill>
                <a:srgbClr val="FF0000"/>
              </a:solidFill>
            </a:endParaRPr>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854675625"/>
              </p:ext>
            </p:extLst>
          </p:nvPr>
        </p:nvGraphicFramePr>
        <p:xfrm>
          <a:off x="1774800" y="2256882"/>
          <a:ext cx="8788400" cy="346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409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16680" y="229764"/>
            <a:ext cx="8580582" cy="592269"/>
          </a:xfrm>
        </p:spPr>
        <p:txBody>
          <a:bodyPr>
            <a:normAutofit/>
          </a:bodyPr>
          <a:lstStyle/>
          <a:p>
            <a:r>
              <a:rPr lang="sv-SE" dirty="0" smtClean="0"/>
              <a:t>Mognadsdialogen – Kompetens</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1892" y="1104405"/>
            <a:ext cx="11435870" cy="5700086"/>
          </a:xfrm>
        </p:spPr>
      </p:pic>
    </p:spTree>
    <p:extLst>
      <p:ext uri="{BB962C8B-B14F-4D97-AF65-F5344CB8AC3E}">
        <p14:creationId xmlns:p14="http://schemas.microsoft.com/office/powerpoint/2010/main" val="382883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2612" y="1156297"/>
            <a:ext cx="10517206" cy="516224"/>
          </a:xfrm>
        </p:spPr>
        <p:txBody>
          <a:bodyPr/>
          <a:lstStyle/>
          <a:p>
            <a:r>
              <a:rPr lang="sv-SE" dirty="0" smtClean="0"/>
              <a:t>Uppföljning och dess delprocesser</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244510031"/>
              </p:ext>
            </p:extLst>
          </p:nvPr>
        </p:nvGraphicFramePr>
        <p:xfrm>
          <a:off x="1540399" y="1957344"/>
          <a:ext cx="9382125" cy="3684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6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89737" y="818095"/>
            <a:ext cx="10517206" cy="516224"/>
          </a:xfrm>
        </p:spPr>
        <p:txBody>
          <a:bodyPr/>
          <a:lstStyle/>
          <a:p>
            <a:r>
              <a:rPr lang="sv-SE" dirty="0" smtClean="0"/>
              <a:t>Uppföljning </a:t>
            </a:r>
            <a:br>
              <a:rPr lang="sv-SE" dirty="0" smtClean="0"/>
            </a:br>
            <a:r>
              <a:rPr lang="sv-SE" dirty="0" smtClean="0"/>
              <a:t>– delprocesser och exempel på arbetssätt  </a:t>
            </a:r>
            <a:endParaRPr lang="sv-SE" dirty="0"/>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913821825"/>
              </p:ext>
            </p:extLst>
          </p:nvPr>
        </p:nvGraphicFramePr>
        <p:xfrm>
          <a:off x="1389737" y="2052421"/>
          <a:ext cx="9758427" cy="4160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760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a:t>
            </a:r>
            <a:r>
              <a:rPr lang="sv-SE" dirty="0" smtClean="0"/>
              <a:t>Mognadsdialogen</a:t>
            </a:r>
            <a:r>
              <a:rPr lang="sv-SE" dirty="0"/>
              <a:t/>
            </a:r>
            <a:br>
              <a:rPr lang="sv-SE" dirty="0"/>
            </a:br>
            <a:endParaRPr lang="sv-SE" dirty="0"/>
          </a:p>
        </p:txBody>
      </p:sp>
      <p:sp>
        <p:nvSpPr>
          <p:cNvPr id="3" name="Platshållare för innehåll 2"/>
          <p:cNvSpPr>
            <a:spLocks noGrp="1"/>
          </p:cNvSpPr>
          <p:nvPr>
            <p:ph idx="1"/>
          </p:nvPr>
        </p:nvSpPr>
        <p:spPr/>
        <p:txBody>
          <a:bodyPr/>
          <a:lstStyle/>
          <a:p>
            <a:pPr marL="0" indent="0">
              <a:buNone/>
            </a:pPr>
            <a:r>
              <a:rPr lang="sv-SE" dirty="0" smtClean="0"/>
              <a:t>Mognadsdialogen </a:t>
            </a:r>
            <a:r>
              <a:rPr lang="sv-SE" dirty="0"/>
              <a:t>är ett </a:t>
            </a:r>
            <a:r>
              <a:rPr lang="sv-SE" dirty="0" smtClean="0"/>
              <a:t>uppföljningsverktyg </a:t>
            </a:r>
            <a:r>
              <a:rPr lang="sv-SE" dirty="0"/>
              <a:t>för att utarbeta en gemensam syn på </a:t>
            </a:r>
            <a:r>
              <a:rPr lang="sv-SE" dirty="0" smtClean="0"/>
              <a:t>nuläget och viktiga utvecklingsområden. </a:t>
            </a:r>
          </a:p>
          <a:p>
            <a:pPr marL="0" indent="0">
              <a:buNone/>
            </a:pPr>
            <a:r>
              <a:rPr lang="sv-SE" dirty="0" smtClean="0"/>
              <a:t>Nuläget </a:t>
            </a:r>
            <a:r>
              <a:rPr lang="sv-SE" dirty="0"/>
              <a:t>skapas genom att i dialog jämföra sig med </a:t>
            </a:r>
            <a:r>
              <a:rPr lang="sv-SE" dirty="0" smtClean="0"/>
              <a:t>fördefinierade mognadsbeskrivningar i </a:t>
            </a:r>
            <a:r>
              <a:rPr lang="sv-SE" dirty="0"/>
              <a:t>fyra olika mognadsnivåer. </a:t>
            </a:r>
            <a:endParaRPr lang="sv-SE" dirty="0" smtClean="0"/>
          </a:p>
          <a:p>
            <a:pPr marL="0" indent="0">
              <a:buNone/>
            </a:pPr>
            <a:r>
              <a:rPr lang="sv-SE" dirty="0" smtClean="0"/>
              <a:t>Verktyget </a:t>
            </a:r>
            <a:r>
              <a:rPr lang="sv-SE" dirty="0"/>
              <a:t>ger en bild av nuläget i relation till framgångsrika organisationer och hur effektivt organisationen arbetar med att skydda sin information utifrån dess behov, krav och förutsättningar. </a:t>
            </a:r>
          </a:p>
        </p:txBody>
      </p:sp>
    </p:spTree>
    <p:extLst>
      <p:ext uri="{BB962C8B-B14F-4D97-AF65-F5344CB8AC3E}">
        <p14:creationId xmlns:p14="http://schemas.microsoft.com/office/powerpoint/2010/main" val="3374001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53715" y="128374"/>
            <a:ext cx="8580582" cy="731250"/>
          </a:xfrm>
        </p:spPr>
        <p:txBody>
          <a:bodyPr>
            <a:normAutofit/>
          </a:bodyPr>
          <a:lstStyle/>
          <a:p>
            <a:r>
              <a:rPr lang="sv-SE" dirty="0" smtClean="0"/>
              <a:t>Mognadsdialogen – Uppföljning</a:t>
            </a:r>
            <a:endParaRPr lang="sv-SE" dirty="0"/>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1882" y="709365"/>
            <a:ext cx="11929758" cy="6130822"/>
          </a:xfrm>
        </p:spPr>
      </p:pic>
    </p:spTree>
    <p:extLst>
      <p:ext uri="{BB962C8B-B14F-4D97-AF65-F5344CB8AC3E}">
        <p14:creationId xmlns:p14="http://schemas.microsoft.com/office/powerpoint/2010/main" val="362242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624674" y="235236"/>
            <a:ext cx="8582400" cy="1273968"/>
          </a:xfrm>
        </p:spPr>
        <p:txBody>
          <a:bodyPr/>
          <a:lstStyle/>
          <a:p>
            <a:r>
              <a:rPr lang="sv-SE" dirty="0" smtClean="0"/>
              <a:t>Vårt resultat för Mognadsdialogen</a:t>
            </a:r>
            <a:br>
              <a:rPr lang="sv-SE" dirty="0" smtClean="0"/>
            </a:br>
            <a:endParaRPr lang="sv-SE" dirty="0"/>
          </a:p>
        </p:txBody>
      </p:sp>
      <p:graphicFrame>
        <p:nvGraphicFramePr>
          <p:cNvPr id="5" name="Platshållare för innehåll 4"/>
          <p:cNvGraphicFramePr>
            <a:graphicFrameLocks noGrp="1"/>
          </p:cNvGraphicFramePr>
          <p:nvPr>
            <p:ph idx="4294967295"/>
            <p:extLst>
              <p:ext uri="{D42A27DB-BD31-4B8C-83A1-F6EECF244321}">
                <p14:modId xmlns:p14="http://schemas.microsoft.com/office/powerpoint/2010/main" val="746612458"/>
              </p:ext>
            </p:extLst>
          </p:nvPr>
        </p:nvGraphicFramePr>
        <p:xfrm>
          <a:off x="418008" y="1509204"/>
          <a:ext cx="10513846" cy="5165917"/>
        </p:xfrm>
        <a:graphic>
          <a:graphicData uri="http://schemas.openxmlformats.org/drawingml/2006/table">
            <a:tbl>
              <a:tblPr firstRow="1" bandRow="1">
                <a:tableStyleId>{5940675A-B579-460E-94D1-54222C63F5DA}</a:tableStyleId>
              </a:tblPr>
              <a:tblGrid>
                <a:gridCol w="1501978">
                  <a:extLst>
                    <a:ext uri="{9D8B030D-6E8A-4147-A177-3AD203B41FA5}">
                      <a16:colId xmlns:a16="http://schemas.microsoft.com/office/drawing/2014/main" val="3178722643"/>
                    </a:ext>
                  </a:extLst>
                </a:gridCol>
                <a:gridCol w="1501978">
                  <a:extLst>
                    <a:ext uri="{9D8B030D-6E8A-4147-A177-3AD203B41FA5}">
                      <a16:colId xmlns:a16="http://schemas.microsoft.com/office/drawing/2014/main" val="442287585"/>
                    </a:ext>
                  </a:extLst>
                </a:gridCol>
                <a:gridCol w="1501978">
                  <a:extLst>
                    <a:ext uri="{9D8B030D-6E8A-4147-A177-3AD203B41FA5}">
                      <a16:colId xmlns:a16="http://schemas.microsoft.com/office/drawing/2014/main" val="378512077"/>
                    </a:ext>
                  </a:extLst>
                </a:gridCol>
                <a:gridCol w="1501978">
                  <a:extLst>
                    <a:ext uri="{9D8B030D-6E8A-4147-A177-3AD203B41FA5}">
                      <a16:colId xmlns:a16="http://schemas.microsoft.com/office/drawing/2014/main" val="3040306001"/>
                    </a:ext>
                  </a:extLst>
                </a:gridCol>
                <a:gridCol w="1501978">
                  <a:extLst>
                    <a:ext uri="{9D8B030D-6E8A-4147-A177-3AD203B41FA5}">
                      <a16:colId xmlns:a16="http://schemas.microsoft.com/office/drawing/2014/main" val="2441235584"/>
                    </a:ext>
                  </a:extLst>
                </a:gridCol>
                <a:gridCol w="1501978">
                  <a:extLst>
                    <a:ext uri="{9D8B030D-6E8A-4147-A177-3AD203B41FA5}">
                      <a16:colId xmlns:a16="http://schemas.microsoft.com/office/drawing/2014/main" val="3353776641"/>
                    </a:ext>
                  </a:extLst>
                </a:gridCol>
                <a:gridCol w="1501978">
                  <a:extLst>
                    <a:ext uri="{9D8B030D-6E8A-4147-A177-3AD203B41FA5}">
                      <a16:colId xmlns:a16="http://schemas.microsoft.com/office/drawing/2014/main" val="353751490"/>
                    </a:ext>
                  </a:extLst>
                </a:gridCol>
              </a:tblGrid>
              <a:tr h="1006503">
                <a:tc>
                  <a:txBody>
                    <a:bodyPr/>
                    <a:lstStyle/>
                    <a:p>
                      <a:pPr algn="ctr"/>
                      <a:r>
                        <a:rPr lang="sv-SE" dirty="0" smtClean="0"/>
                        <a:t>Nivå</a:t>
                      </a:r>
                      <a:r>
                        <a:rPr lang="sv-SE" baseline="0" dirty="0" smtClean="0"/>
                        <a:t> 4</a:t>
                      </a:r>
                      <a:endParaRPr lang="sv-SE" dirty="0"/>
                    </a:p>
                  </a:txBody>
                  <a:tcPr anchor="ctr">
                    <a:solidFill>
                      <a:srgbClr val="41B496"/>
                    </a:solidFill>
                  </a:tcPr>
                </a:tc>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216914593"/>
                  </a:ext>
                </a:extLst>
              </a:tr>
              <a:tr h="1006503">
                <a:tc>
                  <a:txBody>
                    <a:bodyPr/>
                    <a:lstStyle/>
                    <a:p>
                      <a:pPr algn="ctr"/>
                      <a:r>
                        <a:rPr lang="sv-SE" dirty="0" smtClean="0"/>
                        <a:t>Nivå</a:t>
                      </a:r>
                      <a:r>
                        <a:rPr lang="sv-SE" baseline="0" dirty="0" smtClean="0"/>
                        <a:t> 3</a:t>
                      </a:r>
                      <a:endParaRPr lang="sv-SE" dirty="0"/>
                    </a:p>
                  </a:txBody>
                  <a:tcPr anchor="ctr">
                    <a:solidFill>
                      <a:srgbClr val="FFCD46"/>
                    </a:solidFill>
                  </a:tcPr>
                </a:tc>
                <a:tc>
                  <a:txBody>
                    <a:bodyPr/>
                    <a:lstStyle/>
                    <a:p>
                      <a:endParaRPr lang="sv-SE" dirty="0"/>
                    </a:p>
                  </a:txBody>
                  <a:tcPr/>
                </a:tc>
                <a:tc>
                  <a:txBody>
                    <a:bodyPr/>
                    <a:lstStyle/>
                    <a:p>
                      <a:endParaRPr lang="sv-SE" dirty="0"/>
                    </a:p>
                  </a:txBody>
                  <a:tcPr>
                    <a:noFill/>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043835155"/>
                  </a:ext>
                </a:extLst>
              </a:tr>
              <a:tr h="1006503">
                <a:tc>
                  <a:txBody>
                    <a:bodyPr/>
                    <a:lstStyle/>
                    <a:p>
                      <a:pPr algn="ctr"/>
                      <a:r>
                        <a:rPr lang="sv-SE" dirty="0" smtClean="0"/>
                        <a:t>Nivå</a:t>
                      </a:r>
                      <a:r>
                        <a:rPr lang="sv-SE" baseline="0" dirty="0" smtClean="0"/>
                        <a:t> 2</a:t>
                      </a:r>
                      <a:endParaRPr lang="sv-SE" dirty="0"/>
                    </a:p>
                  </a:txBody>
                  <a:tcPr anchor="ctr">
                    <a:solidFill>
                      <a:srgbClr val="DB4B32"/>
                    </a:solidFill>
                  </a:tcPr>
                </a:tc>
                <a:tc>
                  <a:txBody>
                    <a:bodyPr/>
                    <a:lstStyle/>
                    <a:p>
                      <a:endParaRPr lang="sv-SE" dirty="0"/>
                    </a:p>
                  </a:txBody>
                  <a:tcPr/>
                </a:tc>
                <a:tc>
                  <a:txBody>
                    <a:bodyPr/>
                    <a:lstStyle/>
                    <a:p>
                      <a:endParaRPr lang="sv-SE" dirty="0"/>
                    </a:p>
                  </a:txBody>
                  <a:tcPr>
                    <a:noFill/>
                  </a:tcPr>
                </a:tc>
                <a:tc>
                  <a:txBody>
                    <a:bodyPr/>
                    <a:lstStyle/>
                    <a:p>
                      <a:endParaRPr lang="sv-SE" dirty="0"/>
                    </a:p>
                  </a:txBody>
                  <a:tcPr>
                    <a:noFill/>
                  </a:tcPr>
                </a:tc>
                <a:tc>
                  <a:txBody>
                    <a:bodyPr/>
                    <a:lstStyle/>
                    <a:p>
                      <a:endParaRPr lang="sv-SE"/>
                    </a:p>
                  </a:txBody>
                  <a:tcPr/>
                </a:tc>
                <a:tc>
                  <a:txBody>
                    <a:bodyPr/>
                    <a:lstStyle/>
                    <a:p>
                      <a:endParaRPr lang="sv-SE" dirty="0"/>
                    </a:p>
                  </a:txBody>
                  <a:tcPr>
                    <a:noFill/>
                  </a:tcPr>
                </a:tc>
                <a:tc>
                  <a:txBody>
                    <a:bodyPr/>
                    <a:lstStyle/>
                    <a:p>
                      <a:endParaRPr lang="sv-SE"/>
                    </a:p>
                  </a:txBody>
                  <a:tcPr>
                    <a:noFill/>
                  </a:tcPr>
                </a:tc>
                <a:extLst>
                  <a:ext uri="{0D108BD9-81ED-4DB2-BD59-A6C34878D82A}">
                    <a16:rowId xmlns:a16="http://schemas.microsoft.com/office/drawing/2014/main" val="1186138261"/>
                  </a:ext>
                </a:extLst>
              </a:tr>
              <a:tr h="1006503">
                <a:tc>
                  <a:txBody>
                    <a:bodyPr/>
                    <a:lstStyle/>
                    <a:p>
                      <a:pPr algn="ctr"/>
                      <a:r>
                        <a:rPr lang="sv-SE" dirty="0" smtClean="0">
                          <a:solidFill>
                            <a:schemeClr val="tx1"/>
                          </a:solidFill>
                        </a:rPr>
                        <a:t>Nivå</a:t>
                      </a:r>
                      <a:r>
                        <a:rPr lang="sv-SE" baseline="0" dirty="0" smtClean="0">
                          <a:solidFill>
                            <a:schemeClr val="tx1"/>
                          </a:solidFill>
                        </a:rPr>
                        <a:t> 1</a:t>
                      </a:r>
                      <a:endParaRPr lang="sv-SE" dirty="0">
                        <a:solidFill>
                          <a:schemeClr val="tx1"/>
                        </a:solidFill>
                      </a:endParaRPr>
                    </a:p>
                  </a:txBody>
                  <a:tcPr anchor="ctr">
                    <a:lnB w="12700" cap="flat" cmpd="sng" algn="ctr">
                      <a:solidFill>
                        <a:schemeClr val="tx1"/>
                      </a:solidFill>
                      <a:prstDash val="solid"/>
                      <a:round/>
                      <a:headEnd type="none" w="med" len="med"/>
                      <a:tailEnd type="none" w="med" len="med"/>
                    </a:lnB>
                    <a:solidFill>
                      <a:srgbClr val="CC0000"/>
                    </a:solidFill>
                  </a:tcPr>
                </a:tc>
                <a:tc>
                  <a:txBody>
                    <a:bodyPr/>
                    <a:lstStyle/>
                    <a:p>
                      <a:endParaRPr lang="sv-SE" dirty="0">
                        <a:solidFill>
                          <a:srgbClr val="FF0000"/>
                        </a:solidFill>
                      </a:endParaRPr>
                    </a:p>
                  </a:txBody>
                  <a:tcPr>
                    <a:lnB w="12700" cap="flat" cmpd="sng" algn="ctr">
                      <a:solidFill>
                        <a:schemeClr val="tx1"/>
                      </a:solidFill>
                      <a:prstDash val="solid"/>
                      <a:round/>
                      <a:headEnd type="none" w="med" len="med"/>
                      <a:tailEnd type="none" w="med" len="med"/>
                    </a:lnB>
                    <a:noFill/>
                  </a:tcPr>
                </a:tc>
                <a:tc>
                  <a:txBody>
                    <a:bodyPr/>
                    <a:lstStyle/>
                    <a:p>
                      <a:endParaRPr lang="sv-SE" dirty="0"/>
                    </a:p>
                  </a:txBody>
                  <a:tcPr>
                    <a:lnB w="12700" cap="flat" cmpd="sng" algn="ctr">
                      <a:solidFill>
                        <a:schemeClr val="tx1"/>
                      </a:solidFill>
                      <a:prstDash val="solid"/>
                      <a:round/>
                      <a:headEnd type="none" w="med" len="med"/>
                      <a:tailEnd type="none" w="med" len="med"/>
                    </a:lnB>
                    <a:noFill/>
                  </a:tcPr>
                </a:tc>
                <a:tc>
                  <a:txBody>
                    <a:bodyPr/>
                    <a:lstStyle/>
                    <a:p>
                      <a:endParaRPr lang="sv-SE" dirty="0"/>
                    </a:p>
                  </a:txBody>
                  <a:tcPr>
                    <a:lnB w="12700" cap="flat" cmpd="sng" algn="ctr">
                      <a:solidFill>
                        <a:schemeClr val="tx1"/>
                      </a:solidFill>
                      <a:prstDash val="solid"/>
                      <a:round/>
                      <a:headEnd type="none" w="med" len="med"/>
                      <a:tailEnd type="none" w="med" len="med"/>
                    </a:lnB>
                    <a:noFill/>
                  </a:tcPr>
                </a:tc>
                <a:tc>
                  <a:txBody>
                    <a:bodyPr/>
                    <a:lstStyle/>
                    <a:p>
                      <a:endParaRPr lang="sv-SE" dirty="0"/>
                    </a:p>
                  </a:txBody>
                  <a:tcPr>
                    <a:lnB w="12700" cap="flat" cmpd="sng" algn="ctr">
                      <a:solidFill>
                        <a:schemeClr val="tx1"/>
                      </a:solidFill>
                      <a:prstDash val="solid"/>
                      <a:round/>
                      <a:headEnd type="none" w="med" len="med"/>
                      <a:tailEnd type="none" w="med" len="med"/>
                    </a:lnB>
                    <a:noFill/>
                  </a:tcPr>
                </a:tc>
                <a:tc>
                  <a:txBody>
                    <a:bodyPr/>
                    <a:lstStyle/>
                    <a:p>
                      <a:endParaRPr lang="sv-SE" dirty="0"/>
                    </a:p>
                  </a:txBody>
                  <a:tcPr>
                    <a:lnB w="12700" cap="flat" cmpd="sng" algn="ctr">
                      <a:solidFill>
                        <a:schemeClr val="tx1"/>
                      </a:solidFill>
                      <a:prstDash val="solid"/>
                      <a:round/>
                      <a:headEnd type="none" w="med" len="med"/>
                      <a:tailEnd type="none" w="med" len="med"/>
                    </a:lnB>
                    <a:noFill/>
                  </a:tcPr>
                </a:tc>
                <a:tc>
                  <a:txBody>
                    <a:bodyPr/>
                    <a:lstStyle/>
                    <a:p>
                      <a:endParaRPr lang="sv-SE"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6600129"/>
                  </a:ext>
                </a:extLst>
              </a:tr>
              <a:tr h="1139905">
                <a:tc>
                  <a:txBody>
                    <a:bodyPr/>
                    <a:lstStyle/>
                    <a:p>
                      <a:pPr algn="ctr"/>
                      <a:endParaRPr lang="sv-SE" sz="1400"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800" b="1" dirty="0" smtClean="0"/>
                        <a:t>Risk-hantering</a:t>
                      </a:r>
                      <a:endParaRPr lang="sv-SE" sz="18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sv-SE" sz="1800" b="1" dirty="0" smtClean="0"/>
                        <a:t>Info-klassning</a:t>
                      </a:r>
                      <a:endParaRPr lang="sv-SE" sz="1800" b="1" dirty="0"/>
                    </a:p>
                  </a:txBody>
                  <a:tcPr anchor="ctr">
                    <a:lnT w="12700" cap="flat" cmpd="sng" algn="ctr">
                      <a:solidFill>
                        <a:schemeClr val="tx1"/>
                      </a:solidFill>
                      <a:prstDash val="solid"/>
                      <a:round/>
                      <a:headEnd type="none" w="med" len="med"/>
                      <a:tailEnd type="none" w="med" len="med"/>
                    </a:lnT>
                  </a:tcPr>
                </a:tc>
                <a:tc>
                  <a:txBody>
                    <a:bodyPr/>
                    <a:lstStyle/>
                    <a:p>
                      <a:pPr algn="ctr"/>
                      <a:r>
                        <a:rPr lang="sv-SE" sz="1800" b="1" dirty="0" smtClean="0"/>
                        <a:t>Incident-hantering</a:t>
                      </a:r>
                      <a:endParaRPr lang="sv-SE" sz="1800" b="1" dirty="0"/>
                    </a:p>
                  </a:txBody>
                  <a:tcPr anchor="ctr">
                    <a:lnT w="12700" cap="flat" cmpd="sng" algn="ctr">
                      <a:solidFill>
                        <a:schemeClr val="tx1"/>
                      </a:solidFill>
                      <a:prstDash val="solid"/>
                      <a:round/>
                      <a:headEnd type="none" w="med" len="med"/>
                      <a:tailEnd type="none" w="med" len="med"/>
                    </a:lnT>
                  </a:tcPr>
                </a:tc>
                <a:tc>
                  <a:txBody>
                    <a:bodyPr/>
                    <a:lstStyle/>
                    <a:p>
                      <a:pPr algn="ctr"/>
                      <a:r>
                        <a:rPr lang="sv-SE" sz="1800" b="1" dirty="0" smtClean="0"/>
                        <a:t>Upp-handling</a:t>
                      </a:r>
                      <a:endParaRPr lang="sv-SE" sz="1800" b="1" dirty="0"/>
                    </a:p>
                  </a:txBody>
                  <a:tcPr anchor="ctr">
                    <a:lnT w="12700" cap="flat" cmpd="sng" algn="ctr">
                      <a:solidFill>
                        <a:schemeClr val="tx1"/>
                      </a:solidFill>
                      <a:prstDash val="solid"/>
                      <a:round/>
                      <a:headEnd type="none" w="med" len="med"/>
                      <a:tailEnd type="none" w="med" len="med"/>
                    </a:lnT>
                  </a:tcPr>
                </a:tc>
                <a:tc>
                  <a:txBody>
                    <a:bodyPr/>
                    <a:lstStyle/>
                    <a:p>
                      <a:pPr algn="ctr"/>
                      <a:r>
                        <a:rPr lang="sv-SE" sz="1800" b="1" dirty="0" smtClean="0"/>
                        <a:t>Kompetens</a:t>
                      </a:r>
                      <a:endParaRPr lang="sv-SE" sz="1800" b="1" dirty="0"/>
                    </a:p>
                  </a:txBody>
                  <a:tcPr anchor="ctr">
                    <a:lnT w="12700" cap="flat" cmpd="sng" algn="ctr">
                      <a:solidFill>
                        <a:schemeClr val="tx1"/>
                      </a:solidFill>
                      <a:prstDash val="solid"/>
                      <a:round/>
                      <a:headEnd type="none" w="med" len="med"/>
                      <a:tailEnd type="none" w="med" len="med"/>
                    </a:lnT>
                  </a:tcPr>
                </a:tc>
                <a:tc>
                  <a:txBody>
                    <a:bodyPr/>
                    <a:lstStyle/>
                    <a:p>
                      <a:pPr algn="ctr"/>
                      <a:r>
                        <a:rPr lang="sv-SE" sz="1800" b="1" dirty="0" smtClean="0"/>
                        <a:t>Uppföljning</a:t>
                      </a:r>
                      <a:endParaRPr lang="sv-SE" sz="1800" b="1"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9108424"/>
                  </a:ext>
                </a:extLst>
              </a:tr>
            </a:tbl>
          </a:graphicData>
        </a:graphic>
      </p:graphicFrame>
    </p:spTree>
    <p:extLst>
      <p:ext uri="{BB962C8B-B14F-4D97-AF65-F5344CB8AC3E}">
        <p14:creationId xmlns:p14="http://schemas.microsoft.com/office/powerpoint/2010/main" val="314233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18013" y="936144"/>
            <a:ext cx="8580582" cy="717165"/>
          </a:xfrm>
        </p:spPr>
        <p:txBody>
          <a:bodyPr/>
          <a:lstStyle/>
          <a:p>
            <a:r>
              <a:rPr lang="sv-SE" dirty="0"/>
              <a:t>Mognadsdialogen </a:t>
            </a:r>
            <a:r>
              <a:rPr lang="sv-SE" dirty="0" smtClean="0"/>
              <a:t>kan bidra </a:t>
            </a:r>
            <a:r>
              <a:rPr lang="sv-SE" dirty="0"/>
              <a:t>till </a:t>
            </a:r>
            <a:r>
              <a:rPr lang="sv-SE" dirty="0" smtClean="0"/>
              <a:t>att</a:t>
            </a:r>
            <a:endParaRPr lang="sv-SE" dirty="0"/>
          </a:p>
        </p:txBody>
      </p:sp>
      <p:sp>
        <p:nvSpPr>
          <p:cNvPr id="3" name="Platshållare för innehåll 2"/>
          <p:cNvSpPr>
            <a:spLocks noGrp="1"/>
          </p:cNvSpPr>
          <p:nvPr>
            <p:ph idx="1"/>
          </p:nvPr>
        </p:nvSpPr>
        <p:spPr>
          <a:xfrm>
            <a:off x="1018013" y="2056700"/>
            <a:ext cx="10670405" cy="3601527"/>
          </a:xfrm>
        </p:spPr>
        <p:txBody>
          <a:bodyPr/>
          <a:lstStyle/>
          <a:p>
            <a:pPr lvl="0"/>
            <a:r>
              <a:rPr lang="sv-SE" dirty="0" smtClean="0"/>
              <a:t>Skapa </a:t>
            </a:r>
            <a:r>
              <a:rPr lang="sv-SE" dirty="0"/>
              <a:t>samsyn och enas om organisationens nuläge. </a:t>
            </a:r>
          </a:p>
          <a:p>
            <a:pPr lvl="0"/>
            <a:r>
              <a:rPr lang="sv-SE" dirty="0"/>
              <a:t>Identifiera och prioritera områden för utvecklings- och förbättringsarbetet.</a:t>
            </a:r>
          </a:p>
          <a:p>
            <a:pPr lvl="0"/>
            <a:r>
              <a:rPr lang="sv-SE" dirty="0"/>
              <a:t>Öka insikten om vad ett systematiskt arbetssätt innebär.</a:t>
            </a:r>
          </a:p>
          <a:p>
            <a:pPr lvl="0"/>
            <a:r>
              <a:rPr lang="sv-SE" dirty="0"/>
              <a:t>Öka förståelsen för vad som ingår i informationssäkerhetsarbetet.</a:t>
            </a:r>
          </a:p>
          <a:p>
            <a:pPr lvl="0"/>
            <a:r>
              <a:rPr lang="sv-SE" dirty="0"/>
              <a:t>Öka insikten om vad krävs för att öka mognaden.</a:t>
            </a:r>
          </a:p>
          <a:p>
            <a:pPr lvl="0"/>
            <a:r>
              <a:rPr lang="sv-SE" dirty="0"/>
              <a:t>Öka ledningens engagemang och förmåga att leda och styra.</a:t>
            </a:r>
          </a:p>
          <a:p>
            <a:pPr lvl="0"/>
            <a:r>
              <a:rPr lang="sv-SE" dirty="0"/>
              <a:t>Skapar möjligheter att följa organisationen mognadsutveckling över tid.</a:t>
            </a:r>
          </a:p>
          <a:p>
            <a:endParaRPr lang="sv-SE" dirty="0"/>
          </a:p>
        </p:txBody>
      </p:sp>
    </p:spTree>
    <p:extLst>
      <p:ext uri="{BB962C8B-B14F-4D97-AF65-F5344CB8AC3E}">
        <p14:creationId xmlns:p14="http://schemas.microsoft.com/office/powerpoint/2010/main" val="369191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Informationssäkerhet </a:t>
            </a:r>
            <a:br>
              <a:rPr lang="sv-SE" dirty="0" smtClean="0"/>
            </a:br>
            <a:r>
              <a:rPr lang="sv-SE" dirty="0" smtClean="0"/>
              <a:t>– uppdelat i centrala sex perspektiv</a:t>
            </a:r>
            <a:endParaRPr lang="sv-SE" dirty="0"/>
          </a:p>
        </p:txBody>
      </p:sp>
      <p:sp>
        <p:nvSpPr>
          <p:cNvPr id="3" name="Platshållare för innehåll 2"/>
          <p:cNvSpPr>
            <a:spLocks noGrp="1"/>
          </p:cNvSpPr>
          <p:nvPr>
            <p:ph idx="1"/>
          </p:nvPr>
        </p:nvSpPr>
        <p:spPr/>
        <p:txBody>
          <a:bodyPr/>
          <a:lstStyle/>
          <a:p>
            <a:r>
              <a:rPr lang="sv-SE" dirty="0" smtClean="0"/>
              <a:t>Riskhantering</a:t>
            </a:r>
          </a:p>
          <a:p>
            <a:r>
              <a:rPr lang="sv-SE" dirty="0" smtClean="0"/>
              <a:t>Informationsklassning</a:t>
            </a:r>
          </a:p>
          <a:p>
            <a:r>
              <a:rPr lang="sv-SE" dirty="0" smtClean="0"/>
              <a:t>Incidenthantering</a:t>
            </a:r>
          </a:p>
          <a:p>
            <a:r>
              <a:rPr lang="sv-SE" dirty="0" smtClean="0"/>
              <a:t>Upphandling</a:t>
            </a:r>
          </a:p>
          <a:p>
            <a:r>
              <a:rPr lang="sv-SE" dirty="0" smtClean="0"/>
              <a:t>Kompetens</a:t>
            </a:r>
          </a:p>
          <a:p>
            <a:r>
              <a:rPr lang="sv-SE" dirty="0" smtClean="0"/>
              <a:t>Uppföljning</a:t>
            </a:r>
          </a:p>
          <a:p>
            <a:endParaRPr lang="sv-SE" dirty="0" smtClean="0"/>
          </a:p>
        </p:txBody>
      </p:sp>
    </p:spTree>
    <p:extLst>
      <p:ext uri="{BB962C8B-B14F-4D97-AF65-F5344CB8AC3E}">
        <p14:creationId xmlns:p14="http://schemas.microsoft.com/office/powerpoint/2010/main" val="179607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amarbete.msb.local/prodok/04jqmamw/Delade%20dokument/Mognadsdialogen/Bilder/MSB-mognadsdialog-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691" y="1917883"/>
            <a:ext cx="6780963" cy="4336426"/>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a:spLocks noGrp="1"/>
          </p:cNvSpPr>
          <p:nvPr>
            <p:ph type="title"/>
          </p:nvPr>
        </p:nvSpPr>
        <p:spPr>
          <a:xfrm>
            <a:off x="2342691" y="145592"/>
            <a:ext cx="8582400" cy="1273968"/>
          </a:xfrm>
        </p:spPr>
        <p:txBody>
          <a:bodyPr>
            <a:noAutofit/>
          </a:bodyPr>
          <a:lstStyle/>
          <a:p>
            <a:r>
              <a:rPr lang="sv-SE" dirty="0"/>
              <a:t>D</a:t>
            </a:r>
            <a:r>
              <a:rPr lang="sv-SE" dirty="0" smtClean="0"/>
              <a:t>et systematiska arbetssättet, fångas upp i frågorna</a:t>
            </a:r>
            <a:endParaRPr lang="sv-SE" dirty="0"/>
          </a:p>
        </p:txBody>
      </p:sp>
    </p:spTree>
    <p:extLst>
      <p:ext uri="{BB962C8B-B14F-4D97-AF65-F5344CB8AC3E}">
        <p14:creationId xmlns:p14="http://schemas.microsoft.com/office/powerpoint/2010/main" val="23311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6073" y="1108423"/>
            <a:ext cx="10460181" cy="966397"/>
          </a:xfrm>
        </p:spPr>
        <p:txBody>
          <a:bodyPr/>
          <a:lstStyle/>
          <a:p>
            <a:r>
              <a:rPr lang="sv-SE" dirty="0"/>
              <a:t>Det </a:t>
            </a:r>
            <a:r>
              <a:rPr lang="sv-SE" dirty="0" smtClean="0"/>
              <a:t>systematiska </a:t>
            </a:r>
            <a:r>
              <a:rPr lang="sv-SE" dirty="0"/>
              <a:t>arbetssättet, fångas upp i frågorna</a:t>
            </a:r>
          </a:p>
        </p:txBody>
      </p:sp>
      <p:sp>
        <p:nvSpPr>
          <p:cNvPr id="3" name="Platshållare för innehåll 2"/>
          <p:cNvSpPr>
            <a:spLocks noGrp="1"/>
          </p:cNvSpPr>
          <p:nvPr>
            <p:ph idx="1"/>
          </p:nvPr>
        </p:nvSpPr>
        <p:spPr>
          <a:xfrm>
            <a:off x="1136073" y="1974173"/>
            <a:ext cx="4946072" cy="4509754"/>
          </a:xfrm>
        </p:spPr>
        <p:txBody>
          <a:bodyPr/>
          <a:lstStyle/>
          <a:p>
            <a:pPr marL="0" indent="0" fontAlgn="t">
              <a:buNone/>
            </a:pPr>
            <a:r>
              <a:rPr lang="sv-SE" b="1" dirty="0"/>
              <a:t>Arbetssätt    </a:t>
            </a:r>
            <a:r>
              <a:rPr lang="sv-SE" dirty="0"/>
              <a:t/>
            </a:r>
            <a:br>
              <a:rPr lang="sv-SE" dirty="0"/>
            </a:br>
            <a:r>
              <a:rPr lang="sv-SE" dirty="0" smtClean="0"/>
              <a:t>Etablerade </a:t>
            </a:r>
            <a:r>
              <a:rPr lang="sv-SE" dirty="0"/>
              <a:t>medvetet valda arbetssätt.</a:t>
            </a:r>
          </a:p>
          <a:p>
            <a:pPr marL="0" indent="0" fontAlgn="t">
              <a:buNone/>
            </a:pPr>
            <a:r>
              <a:rPr lang="sv-SE" b="1" dirty="0"/>
              <a:t>Tillämpning </a:t>
            </a:r>
            <a:r>
              <a:rPr lang="sv-SE" dirty="0"/>
              <a:t/>
            </a:r>
            <a:br>
              <a:rPr lang="sv-SE" dirty="0"/>
            </a:br>
            <a:r>
              <a:rPr lang="sv-SE" dirty="0" smtClean="0"/>
              <a:t>Omfattning </a:t>
            </a:r>
            <a:r>
              <a:rPr lang="sv-SE" dirty="0"/>
              <a:t>arbetssätten används.</a:t>
            </a:r>
          </a:p>
          <a:p>
            <a:pPr marL="0" indent="0" fontAlgn="t">
              <a:buNone/>
            </a:pPr>
            <a:r>
              <a:rPr lang="sv-SE" b="1" dirty="0"/>
              <a:t>Resultat </a:t>
            </a:r>
            <a:r>
              <a:rPr lang="sv-SE" dirty="0"/>
              <a:t/>
            </a:r>
            <a:br>
              <a:rPr lang="sv-SE" dirty="0"/>
            </a:br>
            <a:r>
              <a:rPr lang="sv-SE" dirty="0" smtClean="0"/>
              <a:t>Arbetssättens </a:t>
            </a:r>
            <a:r>
              <a:rPr lang="sv-SE" dirty="0"/>
              <a:t>resultat. I </a:t>
            </a:r>
            <a:r>
              <a:rPr lang="sv-SE" dirty="0" smtClean="0"/>
              <a:t>för-hållande </a:t>
            </a:r>
            <a:r>
              <a:rPr lang="sv-SE" dirty="0"/>
              <a:t>till mål, jämfört med andra. </a:t>
            </a:r>
          </a:p>
          <a:p>
            <a:pPr marL="0" indent="0" fontAlgn="t">
              <a:buNone/>
            </a:pPr>
            <a:r>
              <a:rPr lang="sv-SE" b="1" dirty="0"/>
              <a:t>Följa upp, lära och förbättra </a:t>
            </a:r>
            <a:r>
              <a:rPr lang="sv-SE" dirty="0"/>
              <a:t/>
            </a:r>
            <a:br>
              <a:rPr lang="sv-SE" dirty="0"/>
            </a:br>
            <a:r>
              <a:rPr lang="sv-SE" dirty="0" smtClean="0"/>
              <a:t>Hur </a:t>
            </a:r>
            <a:r>
              <a:rPr lang="sv-SE" dirty="0"/>
              <a:t>gör vi?</a:t>
            </a:r>
          </a:p>
          <a:p>
            <a:pPr marL="0" indent="0">
              <a:buNone/>
            </a:pPr>
            <a:endParaRPr lang="sv-SE" dirty="0"/>
          </a:p>
        </p:txBody>
      </p:sp>
      <p:pic>
        <p:nvPicPr>
          <p:cNvPr id="4" name="Picture 2" descr="https://samarbete.msb.local/prodok/04jqmamw/Delade%20dokument/Mognadsdialogen/Bilder/MSB-mognadsdialog-3.png"/>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6719454" y="2148162"/>
            <a:ext cx="5087644" cy="325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3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0160" y="466533"/>
            <a:ext cx="8582400" cy="1273968"/>
          </a:xfrm>
        </p:spPr>
        <p:txBody>
          <a:bodyPr/>
          <a:lstStyle/>
          <a:p>
            <a:r>
              <a:rPr lang="sv-SE" dirty="0"/>
              <a:t>Det systematiska arbetssättet, fångas upp i </a:t>
            </a:r>
            <a:r>
              <a:rPr lang="sv-SE" dirty="0" smtClean="0"/>
              <a:t>frågorna. </a:t>
            </a:r>
            <a:endParaRPr lang="sv-SE" dirty="0"/>
          </a:p>
        </p:txBody>
      </p:sp>
      <p:sp>
        <p:nvSpPr>
          <p:cNvPr id="3" name="Platshållare för innehåll 2"/>
          <p:cNvSpPr>
            <a:spLocks noGrp="1"/>
          </p:cNvSpPr>
          <p:nvPr>
            <p:ph type="body" idx="1"/>
          </p:nvPr>
        </p:nvSpPr>
        <p:spPr>
          <a:xfrm>
            <a:off x="1280160" y="1818434"/>
            <a:ext cx="8418022" cy="4845256"/>
          </a:xfrm>
        </p:spPr>
        <p:txBody>
          <a:bodyPr/>
          <a:lstStyle/>
          <a:p>
            <a:pPr lvl="0"/>
            <a:r>
              <a:rPr lang="sv-SE" sz="2000" b="1" dirty="0"/>
              <a:t>Arbetssätt</a:t>
            </a:r>
            <a:r>
              <a:rPr lang="sv-SE" sz="2000" dirty="0"/>
              <a:t> – Hur säger vi att vi ska göra? Har vi etablerade </a:t>
            </a:r>
            <a:br>
              <a:rPr lang="sv-SE" sz="2000" dirty="0"/>
            </a:br>
            <a:r>
              <a:rPr lang="sv-SE" sz="2000" dirty="0" smtClean="0"/>
              <a:t>och </a:t>
            </a:r>
            <a:r>
              <a:rPr lang="sv-SE" sz="2000" dirty="0"/>
              <a:t>medvetet valda arbetssätt? Är de kända? Är arbetssätten nya? </a:t>
            </a:r>
            <a:r>
              <a:rPr lang="sv-SE" sz="2000" dirty="0" smtClean="0"/>
              <a:t/>
            </a:r>
            <a:br>
              <a:rPr lang="sv-SE" sz="2000" dirty="0" smtClean="0"/>
            </a:br>
            <a:r>
              <a:rPr lang="sv-SE" sz="2000" dirty="0" smtClean="0"/>
              <a:t>Hur </a:t>
            </a:r>
            <a:r>
              <a:rPr lang="sv-SE" sz="2000" dirty="0"/>
              <a:t>väl är de integrerade och samverkar med andra arbetssätt? </a:t>
            </a:r>
            <a:r>
              <a:rPr lang="sv-SE" sz="2000" dirty="0" smtClean="0"/>
              <a:t/>
            </a:r>
            <a:br>
              <a:rPr lang="sv-SE" sz="2000" dirty="0" smtClean="0"/>
            </a:br>
            <a:r>
              <a:rPr lang="sv-SE" sz="2000" dirty="0" smtClean="0"/>
              <a:t>Stödjer </a:t>
            </a:r>
            <a:r>
              <a:rPr lang="sv-SE" sz="2000" dirty="0"/>
              <a:t>arbetssätten våra </a:t>
            </a:r>
            <a:r>
              <a:rPr lang="sv-SE" sz="2000" dirty="0" smtClean="0"/>
              <a:t>mål?</a:t>
            </a:r>
            <a:endParaRPr lang="sv-SE" sz="2000" dirty="0"/>
          </a:p>
          <a:p>
            <a:pPr lvl="0"/>
            <a:r>
              <a:rPr lang="sv-SE" sz="2000" b="1" dirty="0" smtClean="0"/>
              <a:t>Tillämpning</a:t>
            </a:r>
            <a:r>
              <a:rPr lang="sv-SE" sz="2000" dirty="0" smtClean="0"/>
              <a:t> </a:t>
            </a:r>
            <a:r>
              <a:rPr lang="sv-SE" sz="2000" dirty="0"/>
              <a:t>– I vilken omfattning använder vi arbetssätten, gör vi som vi säger att vi ska göra?</a:t>
            </a:r>
          </a:p>
          <a:p>
            <a:pPr lvl="0"/>
            <a:r>
              <a:rPr lang="sv-SE" sz="2000" b="1" dirty="0"/>
              <a:t>Resultat</a:t>
            </a:r>
            <a:r>
              <a:rPr lang="sv-SE" sz="2000" dirty="0"/>
              <a:t> – Vilka resultat leder våra arbetssätt till? Vilka bevis finns? Finns koppling till våra strategier och mål? Kan resultaten härledas till arbetssätten? </a:t>
            </a:r>
            <a:r>
              <a:rPr lang="sv-SE" sz="2000" dirty="0" smtClean="0"/>
              <a:t/>
            </a:r>
            <a:br>
              <a:rPr lang="sv-SE" sz="2000" dirty="0" smtClean="0"/>
            </a:br>
            <a:r>
              <a:rPr lang="sv-SE" sz="2000" dirty="0" smtClean="0"/>
              <a:t>Hur </a:t>
            </a:r>
            <a:r>
              <a:rPr lang="sv-SE" sz="2000" dirty="0"/>
              <a:t>är resultatens nivåer i förhållande till målen, i jämförelse med andra? </a:t>
            </a:r>
            <a:r>
              <a:rPr lang="sv-SE" sz="2000" dirty="0" smtClean="0"/>
              <a:t>Är </a:t>
            </a:r>
            <a:r>
              <a:rPr lang="sv-SE" sz="2000" dirty="0"/>
              <a:t>resultaten uthålliga, har de förbättrats över tid?</a:t>
            </a:r>
          </a:p>
          <a:p>
            <a:pPr lvl="0"/>
            <a:r>
              <a:rPr lang="sv-SE" sz="2000" b="1" dirty="0"/>
              <a:t>Följa upp, lära och förbättra</a:t>
            </a:r>
            <a:r>
              <a:rPr lang="sv-SE" sz="2000" dirty="0"/>
              <a:t> – Hur följer vi upp </a:t>
            </a:r>
            <a:r>
              <a:rPr lang="sv-SE" sz="2000" dirty="0" smtClean="0"/>
              <a:t>arbetssättens</a:t>
            </a:r>
            <a:r>
              <a:rPr lang="sv-SE" sz="2000" dirty="0"/>
              <a:t> ändamålsenlighet, tillämpning och effektivitet? Hur leder uppföljningen till lärande och till förbättringar av arbetssätten?  </a:t>
            </a:r>
          </a:p>
          <a:p>
            <a:endParaRPr lang="sv-SE" sz="2000" dirty="0"/>
          </a:p>
        </p:txBody>
      </p:sp>
      <p:pic>
        <p:nvPicPr>
          <p:cNvPr id="4" name="Picture 2" descr="https://samarbete.msb.local/prodok/04jqmamw/Delade%20dokument/Mognadsdialogen/Bilder/MSB-mognadsdialog-3.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65140" y="388600"/>
            <a:ext cx="3226860" cy="206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09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5867" y="800525"/>
            <a:ext cx="10517206" cy="516224"/>
          </a:xfrm>
        </p:spPr>
        <p:txBody>
          <a:bodyPr/>
          <a:lstStyle/>
          <a:p>
            <a:r>
              <a:rPr lang="sv-SE" dirty="0" smtClean="0"/>
              <a:t>Mognadsdialogen</a:t>
            </a:r>
            <a:r>
              <a:rPr lang="sv-SE" dirty="0"/>
              <a:t/>
            </a:r>
            <a:br>
              <a:rPr lang="sv-SE" dirty="0"/>
            </a:br>
            <a:r>
              <a:rPr lang="sv-SE" dirty="0"/>
              <a:t>- </a:t>
            </a:r>
            <a:r>
              <a:rPr lang="sv-SE" dirty="0" smtClean="0"/>
              <a:t>exempel på resultat</a:t>
            </a:r>
            <a:endParaRPr lang="sv-SE" dirty="0"/>
          </a:p>
        </p:txBody>
      </p:sp>
      <p:pic>
        <p:nvPicPr>
          <p:cNvPr id="2050" name="Picture 2" descr="https://samarbete.msb.local/prodok/04jqmamw/Delade%20dokument/Mognadsdialogen/Bilder/MSB-mognadsdialog_Resultat-4.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19312" y="2471294"/>
            <a:ext cx="8613805" cy="351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33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EC1D6ECF2708FC438C550DE2C1299EE1" ma:contentTypeVersion="6" ma:contentTypeDescription="Skapa ett nytt dokument." ma:contentTypeScope="" ma:versionID="5211810c41585677e53a26e43db4a840">
  <xsd:schema xmlns:xsd="http://www.w3.org/2001/XMLSchema" xmlns:xs="http://www.w3.org/2001/XMLSchema" xmlns:p="http://schemas.microsoft.com/office/2006/metadata/properties" xmlns:ns2="7f827d89-ba6b-4be2-8cfe-f5f5ed7d4574" xmlns:ns3="7f827d89-ba6b-4be2-8cfe-f5f5ed7d4574" targetNamespace="http://schemas.microsoft.com/office/2006/metadata/properties" ma:root="true" ma:fieldsID="871a56d7f2b5305fcc1954c8d711a1df" ns3:_="">
    <xsd:import namespace="7f827d89-ba6b-4be2-8cfe-f5f5ed7d4574"/>
    <xsd:import namespace="7f827d89-ba6b-4be2-8cfe-f5f5ed7d4574"/>
    <xsd:element name="properties">
      <xsd:complexType>
        <xsd:sequence>
          <xsd:element name="documentManagement">
            <xsd:complexType>
              <xsd:all>
                <xsd:element ref="ns2:msbLabel" minOccurs="0"/>
                <xsd:element ref="ns3:p653338f7e4e44049e86c83ca8ce6916" minOccurs="0"/>
                <xsd:element ref="ns3:TaxCatchAll" minOccurs="0"/>
                <xsd:element ref="ns3:TaxCatchAllLabel" minOccurs="0"/>
                <xsd:element ref="ns3:ic05902c1b3e4c8898ab855449cc8b82"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msbLabel" ma:index="8" nillable="true" ma:displayName="Märkning" ma:list="048e3b97-5e4b-4784-b1af-b9a4111d90ff" ma:internalName="msbLabel" ma:showField="Title" ma:web="7f827d89-ba6b-4be2-8cfe-f5f5ed7d45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827d89-ba6b-4be2-8cfe-f5f5ed7d4574" elementFormDefault="qualified">
    <xsd:import namespace="http://schemas.microsoft.com/office/2006/documentManagement/types"/>
    <xsd:import namespace="http://schemas.microsoft.com/office/infopath/2007/PartnerControls"/>
    <xsd:element name="p653338f7e4e44049e86c83ca8ce6916" ma:index="9" nillable="true" ma:taxonomy="true" ma:internalName="p653338f7e4e44049e86c83ca8ce6916" ma:taxonomyFieldName="MSB_SiteBusinessProcess" ma:displayName="Handlingsslag" ma:default="1;#Standard|42db7290-f92b-446b-999c-1bee6d848af0" ma:fieldId="{9653338f-7e4e-4404-9e86-c83ca8ce6916}"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308d2f8c-6174-4192-8e9f-4dfd75faaf32}" ma:internalName="TaxCatchAll" ma:showField="CatchAllData"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308d2f8c-6174-4192-8e9f-4dfd75faaf32}" ma:internalName="TaxCatchAllLabel" ma:readOnly="true" ma:showField="CatchAllDataLabel" ma:web="7f827d89-ba6b-4be2-8cfe-f5f5ed7d4574">
      <xsd:complexType>
        <xsd:complexContent>
          <xsd:extension base="dms:MultiChoiceLookup">
            <xsd:sequence>
              <xsd:element name="Value" type="dms:Lookup" maxOccurs="unbounded" minOccurs="0" nillable="true"/>
            </xsd:sequence>
          </xsd:extension>
        </xsd:complexContent>
      </xsd:complexType>
    </xsd:element>
    <xsd:element name="ic05902c1b3e4c8898ab855449cc8b82" ma:index="13" nillable="true" ma:taxonomy="true" ma:internalName="ic05902c1b3e4c8898ab855449cc8b82" ma:taxonomyFieldName="MSB_DocumentType" ma:displayName="Handlingstyp" ma:fieldId="{2c05902c-1b3e-4c88-98ab-855449cc8b82}"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f827d89-ba6b-4be2-8cfe-f5f5ed7d4574">
      <Value>1</Value>
    </TaxCatchAll>
    <msbLabel xmlns="7f827d89-ba6b-4be2-8cfe-f5f5ed7d4574"/>
    <MSB_RecordId xmlns="7f827d89-ba6b-4be2-8cfe-f5f5ed7d4574" xsi:nil="true"/>
    <p653338f7e4e44049e86c83ca8ce6916 xmlns="7f827d89-ba6b-4be2-8cfe-f5f5ed7d4574">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p653338f7e4e44049e86c83ca8ce6916>
    <ic05902c1b3e4c8898ab855449cc8b82 xmlns="7f827d89-ba6b-4be2-8cfe-f5f5ed7d4574">
      <Terms xmlns="http://schemas.microsoft.com/office/infopath/2007/PartnerControls"/>
    </ic05902c1b3e4c8898ab855449cc8b82>
  </documentManagement>
</p:properties>
</file>

<file path=customXml/itemProps1.xml><?xml version="1.0" encoding="utf-8"?>
<ds:datastoreItem xmlns:ds="http://schemas.openxmlformats.org/officeDocument/2006/customXml" ds:itemID="{4D1EE361-0126-4887-B03F-80696EAB1CA8}"/>
</file>

<file path=customXml/itemProps2.xml><?xml version="1.0" encoding="utf-8"?>
<ds:datastoreItem xmlns:ds="http://schemas.openxmlformats.org/officeDocument/2006/customXml" ds:itemID="{4DD933B1-204C-4883-ABD2-82795FEE8D74}"/>
</file>

<file path=customXml/itemProps3.xml><?xml version="1.0" encoding="utf-8"?>
<ds:datastoreItem xmlns:ds="http://schemas.openxmlformats.org/officeDocument/2006/customXml" ds:itemID="{EC866DDA-D65B-4DBB-AE4F-4A29175A9D1D}"/>
</file>

<file path=docProps/app.xml><?xml version="1.0" encoding="utf-8"?>
<Properties xmlns="http://schemas.openxmlformats.org/officeDocument/2006/extended-properties" xmlns:vt="http://schemas.openxmlformats.org/officeDocument/2006/docPropsVTypes">
  <Template>blank</Template>
  <TotalTime>207</TotalTime>
  <Words>3175</Words>
  <Application>Microsoft Office PowerPoint</Application>
  <PresentationFormat>Bredbild</PresentationFormat>
  <Paragraphs>354</Paragraphs>
  <Slides>31</Slides>
  <Notes>29</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31</vt:i4>
      </vt:variant>
    </vt:vector>
  </HeadingPairs>
  <TitlesOfParts>
    <vt:vector size="35" baseType="lpstr">
      <vt:lpstr>Arial</vt:lpstr>
      <vt:lpstr>Calibri</vt:lpstr>
      <vt:lpstr>Century Gothic</vt:lpstr>
      <vt:lpstr>MSB PPT Egna</vt:lpstr>
      <vt:lpstr>Uppföljning med Mognadsdialogen </vt:lpstr>
      <vt:lpstr>Mognadsdialogen </vt:lpstr>
      <vt:lpstr>Vad är Mognadsdialogen </vt:lpstr>
      <vt:lpstr>Mognadsdialogen kan bidra till att</vt:lpstr>
      <vt:lpstr>Informationssäkerhet  – uppdelat i centrala sex perspektiv</vt:lpstr>
      <vt:lpstr>Det systematiska arbetssättet, fångas upp i frågorna</vt:lpstr>
      <vt:lpstr>Det systematiska arbetssättet, fångas upp i frågorna</vt:lpstr>
      <vt:lpstr>Det systematiska arbetssättet, fångas upp i frågorna. </vt:lpstr>
      <vt:lpstr>Mognadsdialogen - exempel på resultat</vt:lpstr>
      <vt:lpstr>Nu börjar det.</vt:lpstr>
      <vt:lpstr>Mognadsdialogens nivåbeskrivning</vt:lpstr>
      <vt:lpstr>Informationssäkerhet  – uppdelat i centrala sex perspektiv</vt:lpstr>
      <vt:lpstr>Riskhantering och dess delprocesser</vt:lpstr>
      <vt:lpstr>Riskhantering – Delprocesser och exempel på olika arbetssätt  </vt:lpstr>
      <vt:lpstr>Mognadsdialogen – Riskhantering</vt:lpstr>
      <vt:lpstr>Informationsklassning och dess delprocesser</vt:lpstr>
      <vt:lpstr>Informationsklassning – Delprocesser och exempel på olika arbetssätt</vt:lpstr>
      <vt:lpstr>Mognadsdialogen - Informationsklassning</vt:lpstr>
      <vt:lpstr>Incidenthanteringen och dess delprocesser </vt:lpstr>
      <vt:lpstr>Incidenthantering -Delprocesser och exempel på arbetssätt</vt:lpstr>
      <vt:lpstr>Mognadsdialogen – Incidenthantering </vt:lpstr>
      <vt:lpstr>Upphandling och dess delprocesser</vt:lpstr>
      <vt:lpstr>Upphandling - Delprocesser och exempel på arbetssätt </vt:lpstr>
      <vt:lpstr>Mognadsdialogen - Upphandling</vt:lpstr>
      <vt:lpstr>Kompetens och dess delprocesser</vt:lpstr>
      <vt:lpstr>Kompetens  - delprocesser och exempel på arbetssätt</vt:lpstr>
      <vt:lpstr>Mognadsdialogen – Kompetens</vt:lpstr>
      <vt:lpstr>Uppföljning och dess delprocesser</vt:lpstr>
      <vt:lpstr>Uppföljning  – delprocesser och exempel på arbetssätt  </vt:lpstr>
      <vt:lpstr>Mognadsdialogen – Uppföljning</vt:lpstr>
      <vt:lpstr>Vårt resultat för Mognadsdialogen </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Rilde Björkman Marianne</dc:creator>
  <cp:lastModifiedBy>Sollgard Norlin Katarina</cp:lastModifiedBy>
  <cp:revision>292</cp:revision>
  <cp:lastPrinted>2022-12-12T13:58:07Z</cp:lastPrinted>
  <dcterms:created xsi:type="dcterms:W3CDTF">2020-03-31T12:37:27Z</dcterms:created>
  <dcterms:modified xsi:type="dcterms:W3CDTF">2023-05-03T13:05:12Z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0x0101008239AB5D3D2647B580F011DA2F3561110100EC1D6ECF2708FC438C550DE2C1299EE1</vt:lpwstr>
  </property>
  <property fmtid="{D5CDD505-2E9C-101B-9397-08002B2CF9AE}" pid="4" name="MSB_SiteBusinessProcess">
    <vt:lpwstr>1;#Standard|42db7290-f92b-446b-999c-1bee6d848af0</vt:lpwstr>
  </property>
  <property fmtid="{D5CDD505-2E9C-101B-9397-08002B2CF9AE}" pid="5" name="MSB_DocumentType">
    <vt:lpwstr/>
  </property>
</Properties>
</file>