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3" r:id="rId2"/>
    <p:sldMasterId id="2147483691" r:id="rId3"/>
  </p:sldMasterIdLst>
  <p:notesMasterIdLst>
    <p:notesMasterId r:id="rId39"/>
  </p:notesMasterIdLst>
  <p:sldIdLst>
    <p:sldId id="260" r:id="rId4"/>
    <p:sldId id="324" r:id="rId5"/>
    <p:sldId id="262" r:id="rId6"/>
    <p:sldId id="263" r:id="rId7"/>
    <p:sldId id="264" r:id="rId8"/>
    <p:sldId id="321" r:id="rId9"/>
    <p:sldId id="322" r:id="rId10"/>
    <p:sldId id="323" r:id="rId11"/>
    <p:sldId id="268" r:id="rId12"/>
    <p:sldId id="320" r:id="rId13"/>
    <p:sldId id="319" r:id="rId14"/>
    <p:sldId id="299" r:id="rId15"/>
    <p:sldId id="272" r:id="rId16"/>
    <p:sldId id="273" r:id="rId17"/>
    <p:sldId id="274" r:id="rId18"/>
    <p:sldId id="275" r:id="rId19"/>
    <p:sldId id="309" r:id="rId20"/>
    <p:sldId id="276" r:id="rId21"/>
    <p:sldId id="310" r:id="rId22"/>
    <p:sldId id="277" r:id="rId23"/>
    <p:sldId id="278" r:id="rId24"/>
    <p:sldId id="279" r:id="rId25"/>
    <p:sldId id="318" r:id="rId26"/>
    <p:sldId id="281" r:id="rId27"/>
    <p:sldId id="301" r:id="rId28"/>
    <p:sldId id="302" r:id="rId29"/>
    <p:sldId id="284" r:id="rId30"/>
    <p:sldId id="316" r:id="rId31"/>
    <p:sldId id="304" r:id="rId32"/>
    <p:sldId id="315" r:id="rId33"/>
    <p:sldId id="305" r:id="rId34"/>
    <p:sldId id="289" r:id="rId35"/>
    <p:sldId id="314" r:id="rId36"/>
    <p:sldId id="311" r:id="rId37"/>
    <p:sldId id="313" r:id="rId38"/>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366"/>
    <p:restoredTop sz="94669"/>
  </p:normalViewPr>
  <p:slideViewPr>
    <p:cSldViewPr snapToGrid="0">
      <p:cViewPr varScale="1">
        <p:scale>
          <a:sx n="88" d="100"/>
          <a:sy n="88" d="100"/>
        </p:scale>
        <p:origin x="200" y="81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5BBF0F-7019-4002-A31C-DBEDE075A1B9}" type="doc">
      <dgm:prSet loTypeId="urn:microsoft.com/office/officeart/2005/8/layout/default" loCatId="list" qsTypeId="urn:microsoft.com/office/officeart/2005/8/quickstyle/simple2#3" qsCatId="simple" csTypeId="urn:microsoft.com/office/officeart/2005/8/colors/accent2_2#3" csCatId="accent2" phldr="1"/>
      <dgm:spPr/>
      <dgm:t>
        <a:bodyPr/>
        <a:lstStyle/>
        <a:p>
          <a:endParaRPr lang="en-US"/>
        </a:p>
      </dgm:t>
    </dgm:pt>
    <dgm:pt modelId="{65E90465-8F74-41E3-B3CA-70FA3F322DE6}">
      <dgm:prSet/>
      <dgm:spPr/>
      <dgm:t>
        <a:bodyPr/>
        <a:lstStyle/>
        <a:p>
          <a:endParaRPr lang="en-US"/>
        </a:p>
      </dgm:t>
    </dgm:pt>
    <dgm:pt modelId="{0F94D1E4-2696-4F5A-92F8-33EC6FCB7AFF}" type="parTrans" cxnId="{140726C1-19E2-46D7-83BF-CC0491785D27}">
      <dgm:prSet/>
      <dgm:spPr/>
      <dgm:t>
        <a:bodyPr/>
        <a:lstStyle/>
        <a:p>
          <a:endParaRPr lang="en-US"/>
        </a:p>
      </dgm:t>
    </dgm:pt>
    <dgm:pt modelId="{104C505B-6C26-4EE3-AAF3-EE0475B5CCAE}" type="sibTrans" cxnId="{140726C1-19E2-46D7-83BF-CC0491785D27}">
      <dgm:prSet/>
      <dgm:spPr/>
      <dgm:t>
        <a:bodyPr/>
        <a:lstStyle/>
        <a:p>
          <a:endParaRPr lang="en-US"/>
        </a:p>
      </dgm:t>
    </dgm:pt>
    <dgm:pt modelId="{D120F73B-ABA8-40D2-A233-02B186867430}">
      <dgm:prSet/>
      <dgm:spPr/>
      <dgm:t>
        <a:bodyPr/>
        <a:lstStyle/>
        <a:p>
          <a:endParaRPr lang="en-US"/>
        </a:p>
      </dgm:t>
    </dgm:pt>
    <dgm:pt modelId="{659FA8F8-0C72-4F43-B8ED-C6E8DCC79C5C}" type="parTrans" cxnId="{F074970E-4EA3-48B8-8476-F5D51637DBED}">
      <dgm:prSet/>
      <dgm:spPr/>
      <dgm:t>
        <a:bodyPr/>
        <a:lstStyle/>
        <a:p>
          <a:endParaRPr lang="en-US"/>
        </a:p>
      </dgm:t>
    </dgm:pt>
    <dgm:pt modelId="{A220BFEF-28F4-4B7F-80FA-41F87321C828}" type="sibTrans" cxnId="{F074970E-4EA3-48B8-8476-F5D51637DBED}">
      <dgm:prSet/>
      <dgm:spPr/>
      <dgm:t>
        <a:bodyPr/>
        <a:lstStyle/>
        <a:p>
          <a:endParaRPr lang="en-US"/>
        </a:p>
      </dgm:t>
    </dgm:pt>
    <dgm:pt modelId="{593B3EAD-BA57-457B-8647-1AD408B9548A}">
      <dgm:prSet/>
      <dgm:spPr/>
      <dgm:t>
        <a:bodyPr/>
        <a:lstStyle/>
        <a:p>
          <a:endParaRPr lang="en-US"/>
        </a:p>
      </dgm:t>
    </dgm:pt>
    <dgm:pt modelId="{CAD6BF74-5411-4410-A918-FA511C2CE227}" type="parTrans" cxnId="{52EDAAC5-C815-4DA2-A499-F4BEDE7B0EF1}">
      <dgm:prSet/>
      <dgm:spPr/>
      <dgm:t>
        <a:bodyPr/>
        <a:lstStyle/>
        <a:p>
          <a:endParaRPr lang="en-US"/>
        </a:p>
      </dgm:t>
    </dgm:pt>
    <dgm:pt modelId="{4DA6E9CC-C79B-444C-AAC7-B1A57F022C38}" type="sibTrans" cxnId="{52EDAAC5-C815-4DA2-A499-F4BEDE7B0EF1}">
      <dgm:prSet/>
      <dgm:spPr/>
      <dgm:t>
        <a:bodyPr/>
        <a:lstStyle/>
        <a:p>
          <a:endParaRPr lang="en-US"/>
        </a:p>
      </dgm:t>
    </dgm:pt>
    <dgm:pt modelId="{EB9E9C6F-742B-4183-BE40-32DA620C45C3}">
      <dgm:prSet/>
      <dgm:spPr/>
      <dgm:t>
        <a:bodyPr/>
        <a:lstStyle/>
        <a:p>
          <a:endParaRPr lang="en-US"/>
        </a:p>
      </dgm:t>
    </dgm:pt>
    <dgm:pt modelId="{9E39318C-26B6-4316-B597-337BDBFABAD7}" type="parTrans" cxnId="{9029A129-500B-47D4-8F16-7DCC10F341FC}">
      <dgm:prSet/>
      <dgm:spPr/>
      <dgm:t>
        <a:bodyPr/>
        <a:lstStyle/>
        <a:p>
          <a:endParaRPr lang="en-US"/>
        </a:p>
      </dgm:t>
    </dgm:pt>
    <dgm:pt modelId="{78FBFF02-E4FB-490E-9819-C5185EF22773}" type="sibTrans" cxnId="{9029A129-500B-47D4-8F16-7DCC10F341FC}">
      <dgm:prSet/>
      <dgm:spPr/>
      <dgm:t>
        <a:bodyPr/>
        <a:lstStyle/>
        <a:p>
          <a:endParaRPr lang="en-US"/>
        </a:p>
      </dgm:t>
    </dgm:pt>
    <dgm:pt modelId="{98FD9B06-E8B9-44B8-BE8A-1976E7FDDFF8}">
      <dgm:prSet/>
      <dgm:spPr/>
      <dgm:t>
        <a:bodyPr/>
        <a:lstStyle/>
        <a:p>
          <a:endParaRPr lang="en-US"/>
        </a:p>
      </dgm:t>
    </dgm:pt>
    <dgm:pt modelId="{67C8FEBF-3654-4AFD-86A7-A55F8911CF8F}" type="parTrans" cxnId="{52460955-579D-4D1D-AC59-F845FFCB4905}">
      <dgm:prSet/>
      <dgm:spPr/>
      <dgm:t>
        <a:bodyPr/>
        <a:lstStyle/>
        <a:p>
          <a:endParaRPr lang="en-US"/>
        </a:p>
      </dgm:t>
    </dgm:pt>
    <dgm:pt modelId="{AA8DD552-7FAF-423E-9F92-D7580180D40E}" type="sibTrans" cxnId="{52460955-579D-4D1D-AC59-F845FFCB4905}">
      <dgm:prSet/>
      <dgm:spPr/>
      <dgm:t>
        <a:bodyPr/>
        <a:lstStyle/>
        <a:p>
          <a:endParaRPr lang="en-US"/>
        </a:p>
      </dgm:t>
    </dgm:pt>
    <dgm:pt modelId="{312B9A87-93C0-41BE-8DFC-A2FCD5FD6AE3}">
      <dgm:prSet/>
      <dgm:spPr/>
      <dgm:t>
        <a:bodyPr/>
        <a:lstStyle/>
        <a:p>
          <a:endParaRPr lang="en-US"/>
        </a:p>
      </dgm:t>
    </dgm:pt>
    <dgm:pt modelId="{B52BD97A-7BF6-4B9D-8358-3AA36F598C89}" type="sibTrans" cxnId="{7814B77C-02F6-4680-A671-6A7CBB686F73}">
      <dgm:prSet/>
      <dgm:spPr/>
      <dgm:t>
        <a:bodyPr/>
        <a:lstStyle/>
        <a:p>
          <a:endParaRPr lang="en-US"/>
        </a:p>
      </dgm:t>
    </dgm:pt>
    <dgm:pt modelId="{D5D6B4B6-E659-4C51-A36F-8E8E3F8CE6D4}" type="parTrans" cxnId="{7814B77C-02F6-4680-A671-6A7CBB686F73}">
      <dgm:prSet/>
      <dgm:spPr/>
      <dgm:t>
        <a:bodyPr/>
        <a:lstStyle/>
        <a:p>
          <a:endParaRPr lang="en-US"/>
        </a:p>
      </dgm:t>
    </dgm:pt>
    <dgm:pt modelId="{D81B33C3-B810-46E4-91D3-ECB7C3B0472E}" type="pres">
      <dgm:prSet presAssocID="{9A5BBF0F-7019-4002-A31C-DBEDE075A1B9}" presName="diagram" presStyleCnt="0">
        <dgm:presLayoutVars>
          <dgm:dir/>
          <dgm:resizeHandles val="exact"/>
        </dgm:presLayoutVars>
      </dgm:prSet>
      <dgm:spPr/>
    </dgm:pt>
    <dgm:pt modelId="{CCEC2401-EC48-40D0-942D-74C794B3C26E}" type="pres">
      <dgm:prSet presAssocID="{65E90465-8F74-41E3-B3CA-70FA3F322DE6}" presName="node" presStyleLbl="node1" presStyleIdx="0" presStyleCnt="6">
        <dgm:presLayoutVars>
          <dgm:bulletEnabled val="1"/>
        </dgm:presLayoutVars>
      </dgm:prSet>
      <dgm:spPr/>
    </dgm:pt>
    <dgm:pt modelId="{47208C5E-4721-4AF0-9936-A10A66C8ADAA}" type="pres">
      <dgm:prSet presAssocID="{104C505B-6C26-4EE3-AAF3-EE0475B5CCAE}" presName="sibTrans" presStyleCnt="0"/>
      <dgm:spPr/>
    </dgm:pt>
    <dgm:pt modelId="{EA138968-15BE-4508-8882-1CD40D9DDA32}" type="pres">
      <dgm:prSet presAssocID="{D120F73B-ABA8-40D2-A233-02B186867430}" presName="node" presStyleLbl="node1" presStyleIdx="1" presStyleCnt="6">
        <dgm:presLayoutVars>
          <dgm:bulletEnabled val="1"/>
        </dgm:presLayoutVars>
      </dgm:prSet>
      <dgm:spPr/>
    </dgm:pt>
    <dgm:pt modelId="{B70ABDA1-144C-4188-91E9-76394CDAA349}" type="pres">
      <dgm:prSet presAssocID="{A220BFEF-28F4-4B7F-80FA-41F87321C828}" presName="sibTrans" presStyleCnt="0"/>
      <dgm:spPr/>
    </dgm:pt>
    <dgm:pt modelId="{BE7FCBC3-2C50-4798-8394-F8914D616C1B}" type="pres">
      <dgm:prSet presAssocID="{593B3EAD-BA57-457B-8647-1AD408B9548A}" presName="node" presStyleLbl="node1" presStyleIdx="2" presStyleCnt="6">
        <dgm:presLayoutVars>
          <dgm:bulletEnabled val="1"/>
        </dgm:presLayoutVars>
      </dgm:prSet>
      <dgm:spPr/>
    </dgm:pt>
    <dgm:pt modelId="{6BEE4726-8459-4BAC-99D2-F60C7B1A0BF4}" type="pres">
      <dgm:prSet presAssocID="{4DA6E9CC-C79B-444C-AAC7-B1A57F022C38}" presName="sibTrans" presStyleCnt="0"/>
      <dgm:spPr/>
    </dgm:pt>
    <dgm:pt modelId="{21782165-4016-420E-9573-5E86EFDB5681}" type="pres">
      <dgm:prSet presAssocID="{EB9E9C6F-742B-4183-BE40-32DA620C45C3}" presName="node" presStyleLbl="node1" presStyleIdx="3" presStyleCnt="6">
        <dgm:presLayoutVars>
          <dgm:bulletEnabled val="1"/>
        </dgm:presLayoutVars>
      </dgm:prSet>
      <dgm:spPr/>
    </dgm:pt>
    <dgm:pt modelId="{B005FF59-F6F8-45AF-BF60-460622055DBB}" type="pres">
      <dgm:prSet presAssocID="{78FBFF02-E4FB-490E-9819-C5185EF22773}" presName="sibTrans" presStyleCnt="0"/>
      <dgm:spPr/>
    </dgm:pt>
    <dgm:pt modelId="{C721330A-B75D-4B01-AAA3-29C8D16FEBCC}" type="pres">
      <dgm:prSet presAssocID="{98FD9B06-E8B9-44B8-BE8A-1976E7FDDFF8}" presName="node" presStyleLbl="node1" presStyleIdx="4" presStyleCnt="6">
        <dgm:presLayoutVars>
          <dgm:bulletEnabled val="1"/>
        </dgm:presLayoutVars>
      </dgm:prSet>
      <dgm:spPr/>
    </dgm:pt>
    <dgm:pt modelId="{BCD8BDC9-3959-4DA4-A368-EA061F2A689D}" type="pres">
      <dgm:prSet presAssocID="{AA8DD552-7FAF-423E-9F92-D7580180D40E}" presName="sibTrans" presStyleCnt="0"/>
      <dgm:spPr/>
    </dgm:pt>
    <dgm:pt modelId="{0B81AFAD-32CB-475F-8D9C-E957696BF99E}" type="pres">
      <dgm:prSet presAssocID="{312B9A87-93C0-41BE-8DFC-A2FCD5FD6AE3}" presName="node" presStyleLbl="node1" presStyleIdx="5" presStyleCnt="6">
        <dgm:presLayoutVars>
          <dgm:bulletEnabled val="1"/>
        </dgm:presLayoutVars>
      </dgm:prSet>
      <dgm:spPr/>
    </dgm:pt>
  </dgm:ptLst>
  <dgm:cxnLst>
    <dgm:cxn modelId="{F074970E-4EA3-48B8-8476-F5D51637DBED}" srcId="{9A5BBF0F-7019-4002-A31C-DBEDE075A1B9}" destId="{D120F73B-ABA8-40D2-A233-02B186867430}" srcOrd="1" destOrd="0" parTransId="{659FA8F8-0C72-4F43-B8ED-C6E8DCC79C5C}" sibTransId="{A220BFEF-28F4-4B7F-80FA-41F87321C828}"/>
    <dgm:cxn modelId="{9029A129-500B-47D4-8F16-7DCC10F341FC}" srcId="{9A5BBF0F-7019-4002-A31C-DBEDE075A1B9}" destId="{EB9E9C6F-742B-4183-BE40-32DA620C45C3}" srcOrd="3" destOrd="0" parTransId="{9E39318C-26B6-4316-B597-337BDBFABAD7}" sibTransId="{78FBFF02-E4FB-490E-9819-C5185EF22773}"/>
    <dgm:cxn modelId="{6B16A74C-B885-4847-962F-4B92D3B2EDBC}" type="presOf" srcId="{98FD9B06-E8B9-44B8-BE8A-1976E7FDDFF8}" destId="{C721330A-B75D-4B01-AAA3-29C8D16FEBCC}" srcOrd="0" destOrd="0" presId="urn:microsoft.com/office/officeart/2005/8/layout/default"/>
    <dgm:cxn modelId="{52460955-579D-4D1D-AC59-F845FFCB4905}" srcId="{9A5BBF0F-7019-4002-A31C-DBEDE075A1B9}" destId="{98FD9B06-E8B9-44B8-BE8A-1976E7FDDFF8}" srcOrd="4" destOrd="0" parTransId="{67C8FEBF-3654-4AFD-86A7-A55F8911CF8F}" sibTransId="{AA8DD552-7FAF-423E-9F92-D7580180D40E}"/>
    <dgm:cxn modelId="{4F195F7B-1497-466F-B641-04E416E247AF}" type="presOf" srcId="{9A5BBF0F-7019-4002-A31C-DBEDE075A1B9}" destId="{D81B33C3-B810-46E4-91D3-ECB7C3B0472E}" srcOrd="0" destOrd="0" presId="urn:microsoft.com/office/officeart/2005/8/layout/default"/>
    <dgm:cxn modelId="{7814B77C-02F6-4680-A671-6A7CBB686F73}" srcId="{9A5BBF0F-7019-4002-A31C-DBEDE075A1B9}" destId="{312B9A87-93C0-41BE-8DFC-A2FCD5FD6AE3}" srcOrd="5" destOrd="0" parTransId="{D5D6B4B6-E659-4C51-A36F-8E8E3F8CE6D4}" sibTransId="{B52BD97A-7BF6-4B9D-8358-3AA36F598C89}"/>
    <dgm:cxn modelId="{01F45B7E-E9DB-40E1-B956-861EE1869B61}" type="presOf" srcId="{EB9E9C6F-742B-4183-BE40-32DA620C45C3}" destId="{21782165-4016-420E-9573-5E86EFDB5681}" srcOrd="0" destOrd="0" presId="urn:microsoft.com/office/officeart/2005/8/layout/default"/>
    <dgm:cxn modelId="{2BC044A1-B810-42EA-9A07-E7143D04687A}" type="presOf" srcId="{593B3EAD-BA57-457B-8647-1AD408B9548A}" destId="{BE7FCBC3-2C50-4798-8394-F8914D616C1B}" srcOrd="0" destOrd="0" presId="urn:microsoft.com/office/officeart/2005/8/layout/default"/>
    <dgm:cxn modelId="{CC0550A1-6E50-4730-8CD7-BA0FBDAFBF57}" type="presOf" srcId="{D120F73B-ABA8-40D2-A233-02B186867430}" destId="{EA138968-15BE-4508-8882-1CD40D9DDA32}" srcOrd="0" destOrd="0" presId="urn:microsoft.com/office/officeart/2005/8/layout/default"/>
    <dgm:cxn modelId="{140726C1-19E2-46D7-83BF-CC0491785D27}" srcId="{9A5BBF0F-7019-4002-A31C-DBEDE075A1B9}" destId="{65E90465-8F74-41E3-B3CA-70FA3F322DE6}" srcOrd="0" destOrd="0" parTransId="{0F94D1E4-2696-4F5A-92F8-33EC6FCB7AFF}" sibTransId="{104C505B-6C26-4EE3-AAF3-EE0475B5CCAE}"/>
    <dgm:cxn modelId="{52EDAAC5-C815-4DA2-A499-F4BEDE7B0EF1}" srcId="{9A5BBF0F-7019-4002-A31C-DBEDE075A1B9}" destId="{593B3EAD-BA57-457B-8647-1AD408B9548A}" srcOrd="2" destOrd="0" parTransId="{CAD6BF74-5411-4410-A918-FA511C2CE227}" sibTransId="{4DA6E9CC-C79B-444C-AAC7-B1A57F022C38}"/>
    <dgm:cxn modelId="{90C95BCD-30C6-4394-8B44-ACA4D479AA6B}" type="presOf" srcId="{65E90465-8F74-41E3-B3CA-70FA3F322DE6}" destId="{CCEC2401-EC48-40D0-942D-74C794B3C26E}" srcOrd="0" destOrd="0" presId="urn:microsoft.com/office/officeart/2005/8/layout/default"/>
    <dgm:cxn modelId="{765347FD-181D-444E-876A-4DFE6460B245}" type="presOf" srcId="{312B9A87-93C0-41BE-8DFC-A2FCD5FD6AE3}" destId="{0B81AFAD-32CB-475F-8D9C-E957696BF99E}" srcOrd="0" destOrd="0" presId="urn:microsoft.com/office/officeart/2005/8/layout/default"/>
    <dgm:cxn modelId="{BAF38153-CBE5-4895-8627-39289A79DD22}" type="presParOf" srcId="{D81B33C3-B810-46E4-91D3-ECB7C3B0472E}" destId="{CCEC2401-EC48-40D0-942D-74C794B3C26E}" srcOrd="0" destOrd="0" presId="urn:microsoft.com/office/officeart/2005/8/layout/default"/>
    <dgm:cxn modelId="{54DB85FD-AC6E-441F-887E-FDC103BC5CF8}" type="presParOf" srcId="{D81B33C3-B810-46E4-91D3-ECB7C3B0472E}" destId="{47208C5E-4721-4AF0-9936-A10A66C8ADAA}" srcOrd="1" destOrd="0" presId="urn:microsoft.com/office/officeart/2005/8/layout/default"/>
    <dgm:cxn modelId="{AAB4BDB2-CFF4-401B-A72F-A51861FCD7CE}" type="presParOf" srcId="{D81B33C3-B810-46E4-91D3-ECB7C3B0472E}" destId="{EA138968-15BE-4508-8882-1CD40D9DDA32}" srcOrd="2" destOrd="0" presId="urn:microsoft.com/office/officeart/2005/8/layout/default"/>
    <dgm:cxn modelId="{D81539BB-A18B-4BA4-8F21-4993611A3DE4}" type="presParOf" srcId="{D81B33C3-B810-46E4-91D3-ECB7C3B0472E}" destId="{B70ABDA1-144C-4188-91E9-76394CDAA349}" srcOrd="3" destOrd="0" presId="urn:microsoft.com/office/officeart/2005/8/layout/default"/>
    <dgm:cxn modelId="{7B29F1AA-04D6-4EA3-9AF7-E775A9839A3B}" type="presParOf" srcId="{D81B33C3-B810-46E4-91D3-ECB7C3B0472E}" destId="{BE7FCBC3-2C50-4798-8394-F8914D616C1B}" srcOrd="4" destOrd="0" presId="urn:microsoft.com/office/officeart/2005/8/layout/default"/>
    <dgm:cxn modelId="{0F9A2A9C-7F36-42CC-91F2-031CD9B4A0D1}" type="presParOf" srcId="{D81B33C3-B810-46E4-91D3-ECB7C3B0472E}" destId="{6BEE4726-8459-4BAC-99D2-F60C7B1A0BF4}" srcOrd="5" destOrd="0" presId="urn:microsoft.com/office/officeart/2005/8/layout/default"/>
    <dgm:cxn modelId="{F759A88C-DFA4-4DBD-BD1D-3C5EDDBD1405}" type="presParOf" srcId="{D81B33C3-B810-46E4-91D3-ECB7C3B0472E}" destId="{21782165-4016-420E-9573-5E86EFDB5681}" srcOrd="6" destOrd="0" presId="urn:microsoft.com/office/officeart/2005/8/layout/default"/>
    <dgm:cxn modelId="{8BD6F25C-8107-4988-9E02-5722756604A0}" type="presParOf" srcId="{D81B33C3-B810-46E4-91D3-ECB7C3B0472E}" destId="{B005FF59-F6F8-45AF-BF60-460622055DBB}" srcOrd="7" destOrd="0" presId="urn:microsoft.com/office/officeart/2005/8/layout/default"/>
    <dgm:cxn modelId="{A50475E6-379F-4C6E-8BB6-6DD5620A8F62}" type="presParOf" srcId="{D81B33C3-B810-46E4-91D3-ECB7C3B0472E}" destId="{C721330A-B75D-4B01-AAA3-29C8D16FEBCC}" srcOrd="8" destOrd="0" presId="urn:microsoft.com/office/officeart/2005/8/layout/default"/>
    <dgm:cxn modelId="{A0AC230C-63DC-41CB-8B33-E581D63CAB9C}" type="presParOf" srcId="{D81B33C3-B810-46E4-91D3-ECB7C3B0472E}" destId="{BCD8BDC9-3959-4DA4-A368-EA061F2A689D}" srcOrd="9" destOrd="0" presId="urn:microsoft.com/office/officeart/2005/8/layout/default"/>
    <dgm:cxn modelId="{1DA30914-C1A4-4A74-BFF4-8B94343D9D1C}" type="presParOf" srcId="{D81B33C3-B810-46E4-91D3-ECB7C3B0472E}" destId="{0B81AFAD-32CB-475F-8D9C-E957696BF99E}"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C2401-EC48-40D0-942D-74C794B3C26E}">
      <dsp:nvSpPr>
        <dsp:cNvPr id="0" name=""/>
        <dsp:cNvSpPr/>
      </dsp:nvSpPr>
      <dsp:spPr>
        <a:xfrm>
          <a:off x="1159140" y="320"/>
          <a:ext cx="2505949" cy="150356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1159140" y="320"/>
        <a:ext cx="2505949" cy="1503569"/>
      </dsp:txXfrm>
    </dsp:sp>
    <dsp:sp modelId="{EA138968-15BE-4508-8882-1CD40D9DDA32}">
      <dsp:nvSpPr>
        <dsp:cNvPr id="0" name=""/>
        <dsp:cNvSpPr/>
      </dsp:nvSpPr>
      <dsp:spPr>
        <a:xfrm>
          <a:off x="3915684" y="320"/>
          <a:ext cx="2505949" cy="150356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3915684" y="320"/>
        <a:ext cx="2505949" cy="1503569"/>
      </dsp:txXfrm>
    </dsp:sp>
    <dsp:sp modelId="{BE7FCBC3-2C50-4798-8394-F8914D616C1B}">
      <dsp:nvSpPr>
        <dsp:cNvPr id="0" name=""/>
        <dsp:cNvSpPr/>
      </dsp:nvSpPr>
      <dsp:spPr>
        <a:xfrm>
          <a:off x="1159140" y="1754485"/>
          <a:ext cx="2505949" cy="150356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1159140" y="1754485"/>
        <a:ext cx="2505949" cy="1503569"/>
      </dsp:txXfrm>
    </dsp:sp>
    <dsp:sp modelId="{21782165-4016-420E-9573-5E86EFDB5681}">
      <dsp:nvSpPr>
        <dsp:cNvPr id="0" name=""/>
        <dsp:cNvSpPr/>
      </dsp:nvSpPr>
      <dsp:spPr>
        <a:xfrm>
          <a:off x="3915684" y="1754485"/>
          <a:ext cx="2505949" cy="150356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3915684" y="1754485"/>
        <a:ext cx="2505949" cy="1503569"/>
      </dsp:txXfrm>
    </dsp:sp>
    <dsp:sp modelId="{C721330A-B75D-4B01-AAA3-29C8D16FEBCC}">
      <dsp:nvSpPr>
        <dsp:cNvPr id="0" name=""/>
        <dsp:cNvSpPr/>
      </dsp:nvSpPr>
      <dsp:spPr>
        <a:xfrm>
          <a:off x="1159140" y="3508649"/>
          <a:ext cx="2505949" cy="150356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1159140" y="3508649"/>
        <a:ext cx="2505949" cy="1503569"/>
      </dsp:txXfrm>
    </dsp:sp>
    <dsp:sp modelId="{0B81AFAD-32CB-475F-8D9C-E957696BF99E}">
      <dsp:nvSpPr>
        <dsp:cNvPr id="0" name=""/>
        <dsp:cNvSpPr/>
      </dsp:nvSpPr>
      <dsp:spPr>
        <a:xfrm>
          <a:off x="3915684" y="3508649"/>
          <a:ext cx="2505949" cy="1503569"/>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3915684" y="3508649"/>
        <a:ext cx="2505949" cy="15035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156785-F6B9-A34B-951F-43D3C22373FE}" type="datetimeFigureOut">
              <a:t>2026-09-24</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E80BB8-2A52-BB47-B29D-BCABFBEB869C}" type="slidenum">
              <a:t>‹#›</a:t>
            </a:fld>
            <a:endParaRPr lang="sv-SE"/>
          </a:p>
        </p:txBody>
      </p:sp>
    </p:spTree>
    <p:extLst>
      <p:ext uri="{BB962C8B-B14F-4D97-AF65-F5344CB8AC3E}">
        <p14:creationId xmlns:p14="http://schemas.microsoft.com/office/powerpoint/2010/main" val="2134882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Cybersäkerhetslagen är </a:t>
            </a:r>
            <a:r>
              <a:rPr lang="sv-SE" sz="1200" b="0"/>
              <a:t>den svenska implementationen av NIS2.</a:t>
            </a:r>
            <a:br>
              <a:rPr lang="sv-SE" sz="1200" b="0"/>
            </a:br>
            <a:r>
              <a:rPr lang="sv-SE" sz="1200" b="0"/>
              <a:t> </a:t>
            </a:r>
            <a:br>
              <a:rPr lang="sv-SE" sz="1200" b="0"/>
            </a:br>
            <a:r>
              <a:rPr lang="sv-SE" sz="1200" b="0"/>
              <a:t>Presentationen ger er information om vad cybersäkerhetslagen och NIS2-direktivet är, vad lagen innebär för de organisationer som omfattas samt hur kommer man igång med det systematiska och riskbaserade cybersäkerhetsarbetet.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a:highlight>
                <a:srgbClr val="FFFF00"/>
              </a:highlight>
            </a:endParaRPr>
          </a:p>
          <a:p>
            <a:pPr>
              <a:defRPr/>
            </a:pPr>
            <a:r>
              <a:rPr lang="sv-SE" sz="1200" b="0">
                <a:latin typeface="Inter"/>
                <a:ea typeface="Inter"/>
              </a:rPr>
              <a:t>Presentationen </a:t>
            </a:r>
            <a:r>
              <a:rPr lang="sv-SE">
                <a:latin typeface="Inter"/>
                <a:ea typeface="Inter"/>
              </a:rPr>
              <a:t>uppdaterades </a:t>
            </a:r>
            <a:r>
              <a:rPr lang="sv-SE" sz="1200" b="0">
                <a:latin typeface="Inter"/>
                <a:ea typeface="Inter"/>
              </a:rPr>
              <a:t>i september 2026. Uppdateringarna speglar att cybersäkerhetsverksamheten flyttat från </a:t>
            </a:r>
            <a:r>
              <a:rPr lang="sv-SE" b="0">
                <a:latin typeface="Inter"/>
                <a:ea typeface="Inter"/>
              </a:rPr>
              <a:t>Myndigheten för civilt försvar </a:t>
            </a:r>
            <a:r>
              <a:rPr lang="sv-SE" sz="1200" b="0">
                <a:latin typeface="Inter"/>
                <a:ea typeface="Inter"/>
              </a:rPr>
              <a:t>till Nationellt Cybersäkerhetscenter (NCSC). Du finner mer information om verksamhetsövergången här: https://www.ncsc.se/sv/aktuellt/cyberverksamhet-samlas-hos-fra/</a:t>
            </a:r>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124499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a:t>Det finns mycket att säga om NIS2-direktivet och den nya cybersäkerhetslagen, den här presentationen ger övergripande och grundläggande information om den. Vi kommer idag att gå igenom:</a:t>
            </a:r>
          </a:p>
          <a:p>
            <a:endParaRPr lang="sv-SE" sz="1200"/>
          </a:p>
          <a:p>
            <a:r>
              <a:rPr lang="sv-SE" sz="1200" b="1"/>
              <a:t>Motståndskraft i samhällsviktig verksamhet </a:t>
            </a:r>
            <a:r>
              <a:rPr lang="sv-SE" sz="1200"/>
              <a:t>– vad är syftet med regleringen och vad vill den uppnå?</a:t>
            </a:r>
          </a:p>
          <a:p>
            <a:endParaRPr lang="sv-SE" sz="1200"/>
          </a:p>
          <a:p>
            <a:r>
              <a:rPr lang="sv-SE" sz="1200" b="1"/>
              <a:t>Vad är nytt i och med NIS2</a:t>
            </a:r>
            <a:r>
              <a:rPr lang="sv-SE" sz="1200"/>
              <a:t>, till skillnad från den tidigare NIS-regleringen.</a:t>
            </a:r>
          </a:p>
          <a:p>
            <a:endParaRPr lang="sv-SE" sz="1200"/>
          </a:p>
          <a:p>
            <a:r>
              <a:rPr lang="sv-SE" sz="1200" b="1"/>
              <a:t>Vilka omfattas av NIS2 och vad innebär det för den som omfattas</a:t>
            </a:r>
            <a:r>
              <a:rPr lang="sv-SE" sz="1200"/>
              <a:t>?</a:t>
            </a:r>
          </a:p>
          <a:p>
            <a:endParaRPr lang="sv-SE" sz="1200"/>
          </a:p>
          <a:p>
            <a:r>
              <a:rPr lang="sv-SE" sz="1200" b="1"/>
              <a:t>Tillsyn och sanktioner</a:t>
            </a:r>
          </a:p>
          <a:p>
            <a:endParaRPr lang="sv-SE" sz="1200"/>
          </a:p>
          <a:p>
            <a:r>
              <a:rPr lang="sv-SE" sz="1200" b="1"/>
              <a:t>Vad händer härnäst?</a:t>
            </a:r>
          </a:p>
          <a:p>
            <a:endParaRPr lang="sv-SE" sz="1200"/>
          </a:p>
          <a:p>
            <a:r>
              <a:rPr lang="sv-SE" sz="1200"/>
              <a:t>Och slutligen titta på </a:t>
            </a:r>
            <a:r>
              <a:rPr lang="sv-SE" sz="1200" b="1"/>
              <a:t>Hur kan man förbereda sig och vilket stöd finns.</a:t>
            </a:r>
          </a:p>
          <a:p>
            <a:endParaRPr lang="sv-SE"/>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780450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a:effectLst/>
                <a:latin typeface="Calibri" panose="020F0502020204030204" pitchFamily="34" charset="0"/>
              </a:rPr>
              <a:t>Lag och förordning är beslutade och har trätt i kraft. Den svenska regleringen är dock inte helt klar ännu, då vi inväntar föreskrifter. Innehållet i presentationen utgår från direktivet, cybersäkerhetslagen och förordningen. Under 2026 kommer samtliga föreskrifter med kompletterande vägledningar att ges ut, vilket kommer att förtydliga vissa krav.</a:t>
            </a:r>
          </a:p>
          <a:p>
            <a:endParaRPr lang="sv-SE"/>
          </a:p>
          <a:p>
            <a:endParaRPr lang="sv-SE"/>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465203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a:latin typeface="Arial" panose="020B0604020202020204" pitchFamily="34" charset="0"/>
                <a:cs typeface="Arial" panose="020B0604020202020204" pitchFamily="34" charset="0"/>
              </a:rPr>
              <a:t>Vi lever i ett </a:t>
            </a:r>
            <a:r>
              <a:rPr lang="sv-SE" sz="1200" b="1">
                <a:latin typeface="Arial" panose="020B0604020202020204" pitchFamily="34" charset="0"/>
                <a:cs typeface="Arial" panose="020B0604020202020204" pitchFamily="34" charset="0"/>
              </a:rPr>
              <a:t>digitaliserat samhälle</a:t>
            </a:r>
            <a:r>
              <a:rPr lang="sv-SE" sz="1200" b="0">
                <a:latin typeface="Arial" panose="020B0604020202020204" pitchFamily="34" charset="0"/>
                <a:cs typeface="Arial" panose="020B0604020202020204" pitchFamily="34" charset="0"/>
              </a:rPr>
              <a:t>. S</a:t>
            </a:r>
            <a:r>
              <a:rPr lang="sv-SE" sz="1200">
                <a:latin typeface="Arial" panose="020B0604020202020204" pitchFamily="34" charset="0"/>
                <a:cs typeface="Arial" panose="020B0604020202020204" pitchFamily="34" charset="0"/>
              </a:rPr>
              <a:t>amhällsviktig verksamhet som vård, betalsystem, elnät m.m. vilar i dag på digital grund och är alltså </a:t>
            </a:r>
            <a:r>
              <a:rPr lang="sv-SE" sz="1200" b="1">
                <a:latin typeface="Arial" panose="020B0604020202020204" pitchFamily="34" charset="0"/>
                <a:cs typeface="Arial" panose="020B0604020202020204" pitchFamily="34" charset="0"/>
              </a:rPr>
              <a:t>beroende av IT och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Utvecklingen har i och med </a:t>
            </a:r>
            <a:r>
              <a:rPr lang="sv-SE" sz="1200" b="1"/>
              <a:t>digitaliseringen</a:t>
            </a:r>
            <a:r>
              <a:rPr lang="sv-SE" sz="1200"/>
              <a:t> rusat framåt och har i mångt och mycket varit bra. Den har </a:t>
            </a:r>
            <a:r>
              <a:rPr lang="sv-SE" sz="1200" b="1"/>
              <a:t>hjälpt oss effektivisera </a:t>
            </a:r>
            <a:r>
              <a:rPr lang="sv-SE" sz="1200"/>
              <a:t>produktion och tjänster och </a:t>
            </a:r>
            <a:r>
              <a:rPr lang="sv-SE" sz="1200" b="1"/>
              <a:t>bidrar till </a:t>
            </a:r>
            <a:r>
              <a:rPr lang="sv-SE" sz="1200"/>
              <a:t>underhållning och trygghet. </a:t>
            </a:r>
            <a:r>
              <a:rPr lang="sv-SE" sz="1200" b="1"/>
              <a:t>Men digitaliseringen </a:t>
            </a:r>
            <a:r>
              <a:rPr lang="sv-SE" sz="1200"/>
              <a:t>har också gjort oss </a:t>
            </a:r>
            <a:r>
              <a:rPr lang="sv-SE" sz="1200" b="1"/>
              <a:t>sårbara </a:t>
            </a:r>
            <a:r>
              <a:rPr lang="sv-SE" sz="1200"/>
              <a:t>för nya typer av hot och i</a:t>
            </a:r>
            <a:r>
              <a:rPr lang="sv-SE" sz="1200">
                <a:latin typeface="Arial" panose="020B0604020202020204" pitchFamily="34" charset="0"/>
                <a:cs typeface="Arial" panose="020B0604020202020204" pitchFamily="34" charset="0"/>
              </a:rPr>
              <a:t>ncidenter i systemen, som i sin tur kan ge </a:t>
            </a:r>
            <a:r>
              <a:rPr lang="sv-SE" sz="1200" b="1">
                <a:latin typeface="Arial" panose="020B0604020202020204" pitchFamily="34" charset="0"/>
                <a:cs typeface="Arial" panose="020B0604020202020204" pitchFamily="34" charset="0"/>
              </a:rPr>
              <a:t>samhällskonsekvenser</a:t>
            </a:r>
            <a:r>
              <a:rPr lang="sv-SE" sz="1200">
                <a:latin typeface="Arial" panose="020B0604020202020204" pitchFamily="34" charset="0"/>
                <a:cs typeface="Arial" panose="020B0604020202020204" pitchFamily="34" charset="0"/>
              </a:rPr>
              <a:t>.</a:t>
            </a:r>
          </a:p>
          <a:p>
            <a:endParaRPr lang="sv-SE" sz="1200">
              <a:latin typeface="Arial" panose="020B0604020202020204" pitchFamily="34" charset="0"/>
              <a:cs typeface="Arial" panose="020B0604020202020204" pitchFamily="34" charset="0"/>
            </a:endParaRPr>
          </a:p>
          <a:p>
            <a:r>
              <a:rPr lang="sv-SE" sz="1200">
                <a:latin typeface="Arial" panose="020B0604020202020204" pitchFamily="34" charset="0"/>
                <a:cs typeface="Arial" panose="020B0604020202020204" pitchFamily="34" charset="0"/>
              </a:rPr>
              <a:t>Det sker allt fler </a:t>
            </a:r>
            <a:r>
              <a:rPr lang="sv-SE" sz="1200" b="1">
                <a:latin typeface="Arial" panose="020B0604020202020204" pitchFamily="34" charset="0"/>
                <a:cs typeface="Arial" panose="020B0604020202020204" pitchFamily="34" charset="0"/>
              </a:rPr>
              <a:t>cyberangrepp</a:t>
            </a:r>
            <a:r>
              <a:rPr lang="sv-SE" sz="1200">
                <a:latin typeface="Arial" panose="020B0604020202020204" pitchFamily="34" charset="0"/>
                <a:cs typeface="Arial" panose="020B0604020202020204" pitchFamily="34" charset="0"/>
              </a:rPr>
              <a:t> som syftar till att både stjäla information och destabilisera verksamheter vilket kan få både </a:t>
            </a:r>
            <a:r>
              <a:rPr lang="sv-SE" sz="1200" b="1">
                <a:latin typeface="Arial" panose="020B0604020202020204" pitchFamily="34" charset="0"/>
                <a:cs typeface="Arial" panose="020B0604020202020204" pitchFamily="34" charset="0"/>
              </a:rPr>
              <a:t>säkerhetsmässiga och ekonomiska konsekvenser</a:t>
            </a:r>
            <a:r>
              <a:rPr lang="sv-SE" sz="1200">
                <a:latin typeface="Arial" panose="020B0604020202020204" pitchFamily="34" charset="0"/>
                <a:cs typeface="Arial" panose="020B0604020202020204" pitchFamily="34" charset="0"/>
              </a:rPr>
              <a:t>. De senaste åren har vi fått flera exempel på när alltifrån regioner och kommuner till </a:t>
            </a:r>
            <a:r>
              <a:rPr lang="sv-SE" sz="1200" err="1">
                <a:latin typeface="Arial" panose="020B0604020202020204" pitchFamily="34" charset="0"/>
                <a:cs typeface="Arial" panose="020B0604020202020204" pitchFamily="34" charset="0"/>
              </a:rPr>
              <a:t>it-leverantörer</a:t>
            </a:r>
            <a:r>
              <a:rPr lang="sv-SE" sz="1200">
                <a:latin typeface="Arial" panose="020B0604020202020204" pitchFamily="34" charset="0"/>
                <a:cs typeface="Arial" panose="020B0604020202020204" pitchFamily="34" charset="0"/>
              </a:rPr>
              <a:t> drabbats av allvarliga incidenter som fått stor påverkan på samhället. </a:t>
            </a:r>
          </a:p>
          <a:p>
            <a:endParaRPr lang="sv-SE" sz="1200">
              <a:latin typeface="Arial" panose="020B0604020202020204" pitchFamily="34" charset="0"/>
              <a:cs typeface="Arial" panose="020B0604020202020204" pitchFamily="34" charset="0"/>
            </a:endParaRPr>
          </a:p>
          <a:p>
            <a:r>
              <a:rPr lang="sv-SE" sz="1200" b="1">
                <a:latin typeface="Arial" panose="020B0604020202020204" pitchFamily="34" charset="0"/>
                <a:cs typeface="Arial" panose="020B0604020202020204" pitchFamily="34" charset="0"/>
              </a:rPr>
              <a:t>Risken</a:t>
            </a:r>
            <a:r>
              <a:rPr lang="sv-SE" sz="1200">
                <a:latin typeface="Arial" panose="020B0604020202020204" pitchFamily="34" charset="0"/>
                <a:cs typeface="Arial" panose="020B0604020202020204" pitchFamily="34" charset="0"/>
              </a:rPr>
              <a:t> för incidenter </a:t>
            </a:r>
            <a:r>
              <a:rPr lang="sv-SE" sz="1200" b="1">
                <a:latin typeface="Arial" panose="020B0604020202020204" pitchFamily="34" charset="0"/>
                <a:cs typeface="Arial" panose="020B0604020202020204" pitchFamily="34" charset="0"/>
              </a:rPr>
              <a:t>ökar</a:t>
            </a:r>
            <a:r>
              <a:rPr lang="sv-SE" sz="1200">
                <a:latin typeface="Arial" panose="020B0604020202020204" pitchFamily="34" charset="0"/>
                <a:cs typeface="Arial" panose="020B0604020202020204" pitchFamily="34" charset="0"/>
              </a:rPr>
              <a:t> i en orolig omvärld. Det här gör i dagsläget informations- och cybersäkerhet till </a:t>
            </a:r>
            <a:r>
              <a:rPr lang="sv-SE" sz="1200" b="1">
                <a:latin typeface="Arial" panose="020B0604020202020204" pitchFamily="34" charset="0"/>
                <a:cs typeface="Arial" panose="020B0604020202020204" pitchFamily="34" charset="0"/>
              </a:rPr>
              <a:t>en central fråga</a:t>
            </a:r>
            <a:r>
              <a:rPr lang="sv-SE" sz="1200">
                <a:latin typeface="Arial" panose="020B0604020202020204" pitchFamily="34" charset="0"/>
                <a:cs typeface="Arial" panose="020B0604020202020204" pitchFamily="34" charset="0"/>
              </a:rPr>
              <a:t> för både den enskilda verksamheten som för </a:t>
            </a:r>
            <a:r>
              <a:rPr lang="sv-SE" sz="1200" b="1">
                <a:latin typeface="Arial" panose="020B0604020202020204" pitchFamily="34" charset="0"/>
                <a:cs typeface="Arial" panose="020B0604020202020204" pitchFamily="34" charset="0"/>
              </a:rPr>
              <a:t>samhällets motståndskraft</a:t>
            </a:r>
            <a:r>
              <a:rPr lang="sv-SE" sz="1200">
                <a:latin typeface="Arial" panose="020B0604020202020204" pitchFamily="34" charset="0"/>
                <a:cs typeface="Arial" panose="020B0604020202020204" pitchFamily="34" charset="0"/>
              </a:rPr>
              <a:t> i stort. </a:t>
            </a:r>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2499299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latin typeface="+mn-lt"/>
                <a:ea typeface="+mn-ea"/>
                <a:cs typeface="+mn-cs"/>
              </a:rPr>
              <a:t>EU beslutade i slutet av 2022 om två nya direktiv för </a:t>
            </a:r>
            <a:r>
              <a:rPr lang="sv-SE" sz="1200" b="1" kern="1200">
                <a:solidFill>
                  <a:schemeClr val="tx1"/>
                </a:solidFill>
                <a:latin typeface="+mn-lt"/>
                <a:ea typeface="+mn-ea"/>
                <a:cs typeface="+mn-cs"/>
              </a:rPr>
              <a:t>ökad motståndskraft i samhällsviktig verksamhet </a:t>
            </a:r>
            <a:r>
              <a:rPr lang="sv-SE" sz="1200" kern="1200">
                <a:solidFill>
                  <a:schemeClr val="tx1"/>
                </a:solidFill>
                <a:latin typeface="+mn-lt"/>
                <a:ea typeface="+mn-ea"/>
                <a:cs typeface="+mn-cs"/>
              </a:rPr>
              <a:t>och en </a:t>
            </a:r>
            <a:r>
              <a:rPr lang="sv-SE" sz="1200" b="1" kern="1200">
                <a:solidFill>
                  <a:schemeClr val="tx1"/>
                </a:solidFill>
                <a:latin typeface="+mn-lt"/>
                <a:ea typeface="+mn-ea"/>
                <a:cs typeface="+mn-cs"/>
              </a:rPr>
              <a:t>hög gemensam cybersäkerhetsnivå</a:t>
            </a:r>
            <a:r>
              <a:rPr lang="sv-SE" sz="1200" kern="1200">
                <a:solidFill>
                  <a:schemeClr val="tx1"/>
                </a:solidFill>
                <a:latin typeface="+mn-lt"/>
                <a:ea typeface="+mn-ea"/>
                <a:cs typeface="+mn-cs"/>
              </a:rPr>
              <a:t> i hela unionen. </a:t>
            </a:r>
            <a:r>
              <a:rPr lang="sv-SE"/>
              <a:t>NIS2 kommer i ett paket tillsammans med en annan reglering, CER-direktivet, som ska skydda samhällsviktig infrastruktur. Tanken är att de ska komplettera varandra, och vara ytterligare två pusselbitar i vår gemensamma säkerhet. </a:t>
            </a:r>
          </a:p>
          <a:p>
            <a:endParaRPr lang="sv-SE"/>
          </a:p>
          <a:p>
            <a:endParaRPr lang="sv-SE"/>
          </a:p>
          <a:p>
            <a:r>
              <a:rPr lang="sv-SE" b="1"/>
              <a:t>NIS2</a:t>
            </a:r>
            <a:r>
              <a:rPr lang="sv-SE"/>
              <a:t> – The </a:t>
            </a:r>
            <a:r>
              <a:rPr lang="sv-SE" err="1"/>
              <a:t>directive</a:t>
            </a:r>
            <a:r>
              <a:rPr lang="sv-SE"/>
              <a:t> on </a:t>
            </a:r>
            <a:r>
              <a:rPr lang="sv-SE" b="1" err="1"/>
              <a:t>Security</a:t>
            </a:r>
            <a:r>
              <a:rPr lang="sv-SE" b="1"/>
              <a:t> </a:t>
            </a:r>
            <a:r>
              <a:rPr lang="sv-SE" b="1" err="1"/>
              <a:t>of</a:t>
            </a:r>
            <a:r>
              <a:rPr lang="sv-SE" b="1"/>
              <a:t> </a:t>
            </a:r>
            <a:r>
              <a:rPr lang="sv-SE" b="1" err="1"/>
              <a:t>network</a:t>
            </a:r>
            <a:r>
              <a:rPr lang="sv-SE" b="1"/>
              <a:t> and information systems </a:t>
            </a:r>
            <a:r>
              <a:rPr lang="sv-SE"/>
              <a:t>- säkerhet i nätverk och informationssystem</a:t>
            </a:r>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b="1"/>
              <a:t>CER</a:t>
            </a:r>
            <a:r>
              <a:rPr lang="sv-SE"/>
              <a:t> - </a:t>
            </a:r>
            <a:r>
              <a:rPr lang="sv-SE" err="1">
                <a:solidFill>
                  <a:srgbClr val="002337"/>
                </a:solidFill>
                <a:effectLst/>
                <a:latin typeface="Inter" panose="02000503000000020004" pitchFamily="2" charset="0"/>
              </a:rPr>
              <a:t>Critical</a:t>
            </a:r>
            <a:r>
              <a:rPr lang="sv-SE">
                <a:solidFill>
                  <a:srgbClr val="002337"/>
                </a:solidFill>
                <a:effectLst/>
                <a:latin typeface="Inter" panose="02000503000000020004" pitchFamily="2" charset="0"/>
              </a:rPr>
              <a:t> </a:t>
            </a:r>
            <a:r>
              <a:rPr lang="sv-SE" err="1">
                <a:solidFill>
                  <a:srgbClr val="002337"/>
                </a:solidFill>
                <a:effectLst/>
                <a:latin typeface="Inter" panose="02000503000000020004" pitchFamily="2" charset="0"/>
              </a:rPr>
              <a:t>Entities</a:t>
            </a:r>
            <a:r>
              <a:rPr lang="sv-SE">
                <a:solidFill>
                  <a:srgbClr val="002337"/>
                </a:solidFill>
                <a:effectLst/>
                <a:latin typeface="Inter" panose="02000503000000020004" pitchFamily="2" charset="0"/>
              </a:rPr>
              <a:t> </a:t>
            </a:r>
            <a:r>
              <a:rPr lang="sv-SE" err="1">
                <a:solidFill>
                  <a:srgbClr val="002337"/>
                </a:solidFill>
                <a:effectLst/>
                <a:latin typeface="Inter" panose="02000503000000020004" pitchFamily="2" charset="0"/>
              </a:rPr>
              <a:t>Resilience</a:t>
            </a:r>
            <a:r>
              <a:rPr lang="sv-SE">
                <a:solidFill>
                  <a:srgbClr val="002337"/>
                </a:solidFill>
                <a:effectLst/>
                <a:latin typeface="Inter" panose="02000503000000020004" pitchFamily="2" charset="0"/>
              </a:rPr>
              <a:t> </a:t>
            </a:r>
            <a:r>
              <a:rPr lang="sv-SE" err="1">
                <a:solidFill>
                  <a:srgbClr val="002337"/>
                </a:solidFill>
                <a:effectLst/>
                <a:latin typeface="Inter" panose="02000503000000020004" pitchFamily="2" charset="0"/>
              </a:rPr>
              <a:t>Directive</a:t>
            </a:r>
            <a:r>
              <a:rPr lang="sv-SE"/>
              <a:t>– </a:t>
            </a:r>
            <a:r>
              <a:rPr lang="sv-SE" b="1" i="0">
                <a:solidFill>
                  <a:srgbClr val="040C28"/>
                </a:solidFill>
                <a:effectLst/>
                <a:latin typeface="Google Sans"/>
              </a:rPr>
              <a:t>CER</a:t>
            </a:r>
            <a:r>
              <a:rPr lang="sv-SE" b="0" i="0">
                <a:solidFill>
                  <a:srgbClr val="040C28"/>
                </a:solidFill>
                <a:effectLst/>
                <a:latin typeface="Google Sans"/>
              </a:rPr>
              <a:t>-direktivet ska säkerställa att störningar eller avbrott bland samhällsviktiga verksamheter kan förebyggas, motverkas, och hanteras</a:t>
            </a:r>
            <a:r>
              <a:rPr lang="sv-SE" b="0" i="0">
                <a:solidFill>
                  <a:srgbClr val="1F1F1F"/>
                </a:solidFill>
                <a:effectLst/>
                <a:latin typeface="Google Sans"/>
              </a:rPr>
              <a:t>. </a:t>
            </a:r>
            <a:r>
              <a:rPr lang="sv-SE"/>
              <a:t>Man kan säga att CER omfattar samhällsviktig verksamhet som måste upprätthållas utöver nätverk och informationssystem (NIS)  (ex. inom vattenverk, kraftstationer osv.)</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Det finns även branschspecifika regleringar (exempelvis DORA för finansbranschen) och reglering som ska skydda individer (GDPR).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NIS2-direktivet började gälla i EU oktober 2024. För att verksamheter ska kunna leva upp till direktivet regleras detta genom cybersäkerhetslagen sedan januari 2026. Detaljerna för kraven kommer presenteras i föreskrifter under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Den tidigare NIS-reglering (NIS1) det vill säga ”Lagen om informationssäkerhet för digitala och samhällsviktiga tjänster” upphävdes när cybersäkerhetslagen trädde i kraft 15 januari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Både direktiv och lagen är ganska övergripande och talar om </a:t>
            </a:r>
            <a:r>
              <a:rPr lang="sv-SE" i="1"/>
              <a:t>vad</a:t>
            </a:r>
            <a:r>
              <a:rPr lang="sv-SE"/>
              <a:t> som ska uppnås, därför krävs det föreskrifter som anger vad som måste </a:t>
            </a:r>
            <a:r>
              <a:rPr lang="sv-SE" i="1"/>
              <a:t>göras</a:t>
            </a:r>
            <a:r>
              <a:rPr lang="sv-SE"/>
              <a:t> för att nå dit.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i="0">
              <a:solidFill>
                <a:srgbClr val="040C28"/>
              </a:solidFill>
              <a:effectLst/>
              <a:latin typeface="Google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i="0">
                <a:solidFill>
                  <a:srgbClr val="040C28"/>
                </a:solidFill>
                <a:effectLst/>
                <a:latin typeface="Google Sans"/>
              </a:rPr>
              <a:t>NIS2</a:t>
            </a:r>
            <a:r>
              <a:rPr lang="sv-SE" b="0" i="0">
                <a:solidFill>
                  <a:srgbClr val="040C28"/>
                </a:solidFill>
                <a:effectLst/>
                <a:latin typeface="Google Sans"/>
              </a:rPr>
              <a:t> höjer EU:s gemensamma ambitionsnivå för </a:t>
            </a:r>
            <a:r>
              <a:rPr lang="sv-SE" b="0" i="0" err="1">
                <a:solidFill>
                  <a:srgbClr val="040C28"/>
                </a:solidFill>
                <a:effectLst/>
                <a:latin typeface="Google Sans"/>
              </a:rPr>
              <a:t>it-säkerhet</a:t>
            </a:r>
            <a:r>
              <a:rPr lang="sv-SE" b="0" i="0">
                <a:solidFill>
                  <a:srgbClr val="040C28"/>
                </a:solidFill>
                <a:effectLst/>
                <a:latin typeface="Google Sans"/>
              </a:rPr>
              <a:t> genom ett bredare tillämpningsområde, tydligare regler och starkare tillsynsverktyg</a:t>
            </a:r>
            <a:r>
              <a:rPr lang="sv-SE" b="0" i="0">
                <a:solidFill>
                  <a:srgbClr val="1F1F1F"/>
                </a:solidFill>
                <a:effectLst/>
                <a:latin typeface="Google Sans"/>
              </a:rPr>
              <a:t>. </a:t>
            </a:r>
          </a:p>
          <a:p>
            <a:endParaRPr lang="sv-SE"/>
          </a:p>
          <a:p>
            <a:r>
              <a:rPr lang="sv-SE" b="1"/>
              <a:t>NIS2</a:t>
            </a:r>
            <a:r>
              <a:rPr lang="sv-SE"/>
              <a:t> ställer både utökade krav och fler omfattas. </a:t>
            </a:r>
          </a:p>
          <a:p>
            <a:endParaRPr lang="sv-SE"/>
          </a:p>
          <a:p>
            <a:r>
              <a:rPr lang="sv-SE" b="1"/>
              <a:t>CER</a:t>
            </a:r>
            <a:r>
              <a:rPr lang="sv-SE"/>
              <a:t>-direktivet däremot har ingen nuvarande reglering utan är helt ny i Sverige. Tanken är att CER och NIS2 ska gå hand i hand för ett mer komplett skydd av samhället.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a:solidFill>
                <a:srgbClr val="000356"/>
              </a:solidFill>
              <a:effectLst/>
              <a:latin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889447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NIS2- och CER direktivet ska tillsammans öka motståndskraften i samhället. De har mycket gemensamt men också en del som skiljer dem åt.</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722017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t>Det finns flera saker som är gemensamma för de båda direktiven:</a:t>
            </a:r>
          </a:p>
          <a:p>
            <a:endParaRPr lang="sv-SE" b="1"/>
          </a:p>
          <a:p>
            <a:pPr marL="285750" indent="-285750">
              <a:buFont typeface="Arial" panose="020B0604020202020204" pitchFamily="34" charset="0"/>
              <a:buChar char="•"/>
            </a:pPr>
            <a:r>
              <a:rPr lang="sv-SE" sz="1200">
                <a:latin typeface="Century Gothic" panose="020B0502020202020204" pitchFamily="34" charset="0"/>
              </a:rPr>
              <a:t>Identifiering av offentliga och privata aktörer som omfattas</a:t>
            </a:r>
          </a:p>
          <a:p>
            <a:pPr marL="285750" indent="-285750">
              <a:buFont typeface="Arial" panose="020B0604020202020204" pitchFamily="34" charset="0"/>
              <a:buChar char="•"/>
            </a:pPr>
            <a:r>
              <a:rPr lang="sv-SE" sz="1200">
                <a:latin typeface="Century Gothic" panose="020B0502020202020204" pitchFamily="34" charset="0"/>
              </a:rPr>
              <a:t>Krav på riskanalys</a:t>
            </a:r>
          </a:p>
          <a:p>
            <a:pPr marL="285750" indent="-285750">
              <a:buFont typeface="Arial" panose="020B0604020202020204" pitchFamily="34" charset="0"/>
              <a:buChar char="•"/>
            </a:pPr>
            <a:r>
              <a:rPr lang="sv-SE" sz="1200">
                <a:latin typeface="Century Gothic" panose="020B0502020202020204" pitchFamily="34" charset="0"/>
              </a:rPr>
              <a:t>Krav på verksamhetsutövarna att införa åtgärder som syftar till att stärka motståndskraften, bland annat tekniska (som brandväggar), fysiska (som lås och larm) och organisatoriska (som utbildning)</a:t>
            </a:r>
          </a:p>
          <a:p>
            <a:pPr marL="285750" indent="-285750">
              <a:buFont typeface="Arial" panose="020B0604020202020204" pitchFamily="34" charset="0"/>
              <a:buChar char="•"/>
            </a:pPr>
            <a:r>
              <a:rPr lang="sv-SE" sz="1200">
                <a:latin typeface="Century Gothic" panose="020B0502020202020204" pitchFamily="34" charset="0"/>
              </a:rPr>
              <a:t>Incidentrapportering</a:t>
            </a:r>
          </a:p>
          <a:p>
            <a:pPr marL="285750" indent="-285750">
              <a:buFont typeface="Arial" panose="020B0604020202020204" pitchFamily="34" charset="0"/>
              <a:buChar char="•"/>
            </a:pPr>
            <a:r>
              <a:rPr lang="sv-SE" sz="1200">
                <a:latin typeface="Century Gothic" panose="020B0502020202020204" pitchFamily="34" charset="0"/>
              </a:rPr>
              <a:t>Tillsyn</a:t>
            </a:r>
          </a:p>
          <a:p>
            <a:pPr marL="285750" indent="-265113">
              <a:buFont typeface="Arial" panose="020B0604020202020204" pitchFamily="34" charset="0"/>
              <a:buChar char="•"/>
            </a:pPr>
            <a:r>
              <a:rPr lang="sv-SE" sz="1200">
                <a:latin typeface="Century Gothic" panose="020B0502020202020204" pitchFamily="34" charset="0"/>
              </a:rPr>
              <a:t>Stärkt nationellt arbete</a:t>
            </a:r>
          </a:p>
          <a:p>
            <a:pPr marL="285750" indent="-285750">
              <a:buFont typeface="Arial" panose="020B0604020202020204" pitchFamily="34" charset="0"/>
              <a:buChar char="•"/>
            </a:pPr>
            <a:r>
              <a:rPr lang="sv-SE" sz="1200">
                <a:latin typeface="Century Gothic" panose="020B0502020202020204" pitchFamily="34" charset="0"/>
              </a:rPr>
              <a:t>Stärkt EU-samarbete</a:t>
            </a:r>
          </a:p>
          <a:p>
            <a:endParaRPr lang="sv-SE" b="1"/>
          </a:p>
          <a:p>
            <a:r>
              <a:rPr lang="sv-SE" b="1"/>
              <a:t>I praktiken betyder det att varje medlemsland måste se till att deras verksamheter:</a:t>
            </a:r>
          </a:p>
          <a:p>
            <a:pPr marL="171450" indent="-171450">
              <a:buFont typeface="Arial" panose="020B0604020202020204" pitchFamily="34" charset="0"/>
              <a:buChar char="•"/>
            </a:pPr>
            <a:r>
              <a:rPr lang="sv-SE"/>
              <a:t>Aktivt förebygger och kan motstå störningar</a:t>
            </a:r>
          </a:p>
          <a:p>
            <a:pPr marL="171450" indent="-171450">
              <a:buFont typeface="Arial" panose="020B0604020202020204" pitchFamily="34" charset="0"/>
              <a:buChar char="•"/>
            </a:pPr>
            <a:r>
              <a:rPr lang="sv-SE"/>
              <a:t>Arbetar systematiskt med säkerhetsåtgärder, utbildning, kontinuitetshantering</a:t>
            </a:r>
          </a:p>
          <a:p>
            <a:pPr marL="171450" indent="-171450">
              <a:buFont typeface="Arial" panose="020B0604020202020204" pitchFamily="34" charset="0"/>
              <a:buChar char="•"/>
            </a:pPr>
            <a:r>
              <a:rPr lang="sv-SE"/>
              <a:t>Rapporterar incidenter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501229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a:t>Förutom de gemensamma delarna finns också några ytterligare delar i respektive direktiv:</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1"/>
          </a:p>
          <a:p>
            <a:pPr marL="0" marR="0" lvl="0" indent="0" algn="l" defTabSz="914400" rtl="0" eaLnBrk="1" fontAlgn="auto" latinLnBrk="0" hangingPunct="1">
              <a:lnSpc>
                <a:spcPct val="100000"/>
              </a:lnSpc>
              <a:spcBef>
                <a:spcPts val="0"/>
              </a:spcBef>
              <a:spcAft>
                <a:spcPts val="0"/>
              </a:spcAft>
              <a:buClrTx/>
              <a:buSzTx/>
              <a:buFontTx/>
              <a:buNone/>
              <a:tabLst/>
              <a:defRPr/>
            </a:pPr>
            <a:r>
              <a:rPr lang="sv-SE" b="0"/>
              <a:t>I CER-direktivet ställs krav på att medlemsländerna måste genomföra en </a:t>
            </a:r>
            <a:r>
              <a:rPr lang="sv-SE" b="1"/>
              <a:t>nationell riskanalys</a:t>
            </a:r>
            <a:r>
              <a:rPr lang="sv-SE" b="0"/>
              <a:t> - </a:t>
            </a:r>
            <a:r>
              <a:rPr lang="sv-SE" sz="1800">
                <a:effectLst/>
                <a:latin typeface="Garamond" panose="02020404030301010803" pitchFamily="18" charset="0"/>
                <a:ea typeface="Garamond" panose="02020404030301010803" pitchFamily="18" charset="0"/>
                <a:cs typeface="Times New Roman" panose="02020603050405020304" pitchFamily="18" charset="0"/>
              </a:rPr>
              <a:t>Myndigheten för civilt försvar tar fram 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solidFill>
                <a:srgbClr val="212529"/>
              </a:solidFill>
              <a:effectLst/>
              <a:latin typeface="Inter" panose="02000503000000020004" pitchFamily="2" charset="0"/>
            </a:endParaRPr>
          </a:p>
          <a:p>
            <a:r>
              <a:rPr lang="sv-SE">
                <a:solidFill>
                  <a:srgbClr val="212529"/>
                </a:solidFill>
                <a:effectLst/>
                <a:latin typeface="Inter" panose="02000503000000020004" pitchFamily="2" charset="0"/>
              </a:rPr>
              <a:t>Varje land ska ha en nationell cyberkrishanteringsmyndighet och ta fram en cyberkrishanteringsplan.</a:t>
            </a:r>
          </a:p>
          <a:p>
            <a:endParaRPr lang="sv-SE">
              <a:solidFill>
                <a:srgbClr val="212529"/>
              </a:solidFill>
              <a:effectLst/>
              <a:latin typeface="Inter" panose="02000503000000020004" pitchFamily="2" charset="0"/>
            </a:endParaRPr>
          </a:p>
          <a:p>
            <a:r>
              <a:rPr lang="sv-SE">
                <a:solidFill>
                  <a:srgbClr val="212529"/>
                </a:solidFill>
                <a:effectLst/>
                <a:latin typeface="Inter" panose="02000503000000020004" pitchFamily="2" charset="0"/>
              </a:rPr>
              <a:t>EU-</a:t>
            </a:r>
            <a:r>
              <a:rPr lang="sv-SE" err="1">
                <a:solidFill>
                  <a:srgbClr val="212529"/>
                </a:solidFill>
                <a:effectLst/>
                <a:latin typeface="Inter" panose="02000503000000020004" pitchFamily="2" charset="0"/>
              </a:rPr>
              <a:t>CyCLONe</a:t>
            </a:r>
            <a:r>
              <a:rPr lang="sv-SE">
                <a:solidFill>
                  <a:srgbClr val="212529"/>
                </a:solidFill>
                <a:effectLst/>
                <a:latin typeface="Inter" panose="02000503000000020004" pitchFamily="2" charset="0"/>
              </a:rPr>
              <a:t> – </a:t>
            </a:r>
            <a:r>
              <a:rPr lang="sv-SE" err="1">
                <a:solidFill>
                  <a:srgbClr val="212529"/>
                </a:solidFill>
                <a:effectLst/>
                <a:latin typeface="Inter" panose="02000503000000020004" pitchFamily="2" charset="0"/>
              </a:rPr>
              <a:t>European</a:t>
            </a:r>
            <a:r>
              <a:rPr lang="sv-SE">
                <a:solidFill>
                  <a:srgbClr val="212529"/>
                </a:solidFill>
                <a:effectLst/>
                <a:latin typeface="Inter" panose="02000503000000020004" pitchFamily="2" charset="0"/>
              </a:rPr>
              <a:t> cyber </a:t>
            </a:r>
            <a:r>
              <a:rPr lang="sv-SE" err="1">
                <a:solidFill>
                  <a:srgbClr val="212529"/>
                </a:solidFill>
                <a:effectLst/>
                <a:latin typeface="Inter" panose="02000503000000020004" pitchFamily="2" charset="0"/>
              </a:rPr>
              <a:t>crisis</a:t>
            </a:r>
            <a:r>
              <a:rPr lang="sv-SE">
                <a:solidFill>
                  <a:srgbClr val="212529"/>
                </a:solidFill>
                <a:effectLst/>
                <a:latin typeface="Inter" panose="02000503000000020004" pitchFamily="2" charset="0"/>
              </a:rPr>
              <a:t> liaison organisation </a:t>
            </a:r>
            <a:r>
              <a:rPr lang="sv-SE" err="1">
                <a:solidFill>
                  <a:srgbClr val="212529"/>
                </a:solidFill>
                <a:effectLst/>
                <a:latin typeface="Inter" panose="02000503000000020004" pitchFamily="2" charset="0"/>
              </a:rPr>
              <a:t>network</a:t>
            </a:r>
            <a:r>
              <a:rPr lang="sv-SE">
                <a:solidFill>
                  <a:srgbClr val="212529"/>
                </a:solidFill>
                <a:effectLst/>
                <a:latin typeface="Inter" panose="02000503000000020004" pitchFamily="2" charset="0"/>
              </a:rPr>
              <a:t>, är ett samarbetsnätverk för medlemsstaternas nationella myndigheter som ansvarar för hantering av cyberkriser.</a:t>
            </a:r>
          </a:p>
          <a:p>
            <a:endParaRPr lang="sv-SE">
              <a:solidFill>
                <a:srgbClr val="212529"/>
              </a:solidFill>
              <a:effectLst/>
              <a:latin typeface="Inter" panose="02000503000000020004" pitchFamily="2" charset="0"/>
            </a:endParaRPr>
          </a:p>
          <a:p>
            <a:r>
              <a:rPr lang="sv-SE">
                <a:solidFill>
                  <a:srgbClr val="212529"/>
                </a:solidFill>
                <a:effectLst/>
                <a:latin typeface="Inter" panose="02000503000000020004" pitchFamily="2" charset="0"/>
              </a:rPr>
              <a:t>Medlemsländerna måste även bidra till en Europeisk sårbarhetsdatabas.</a:t>
            </a:r>
          </a:p>
          <a:p>
            <a:endParaRPr lang="sv-SE">
              <a:solidFill>
                <a:srgbClr val="212529"/>
              </a:solidFill>
              <a:effectLst/>
              <a:latin typeface="Inter" panose="02000503000000020004" pitchFamily="2" charset="0"/>
            </a:endParaRPr>
          </a:p>
          <a:p>
            <a:r>
              <a:rPr lang="sv-SE">
                <a:solidFill>
                  <a:srgbClr val="212529"/>
                </a:solidFill>
                <a:effectLst/>
                <a:latin typeface="Inter" panose="02000503000000020004" pitchFamily="2" charset="0"/>
              </a:rPr>
              <a:t>I NIS2 läggs även särskilt fokus på verksamhetsledningarnas ansvar och säkerhet i leveranskedjan, vilket vi kommer prata mer om senare.</a:t>
            </a:r>
            <a:endParaRPr lang="sv-SE" b="0"/>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175362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NIS2-direktivet har sin grund i det ökade behovet av en högre säkerhet och skydd för våra viktigaste verksamheter. Vi måste växla upp. NIS2-direktivet omfattar därför fler sektorer, har tydligare krav och skärpta sanktioner för den som inte följer dem. </a:t>
            </a:r>
            <a:endParaRPr lang="sv-SE" sz="1200" b="0">
              <a:effectLst/>
              <a:latin typeface="+mn-l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a:effectLst/>
              <a:latin typeface="+mn-l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effectLst/>
                <a:latin typeface="+mn-lt"/>
                <a:ea typeface="+mn-ea"/>
              </a:rPr>
              <a:t>Huvuddragen i direktivet är: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a:effectLst/>
              <a:latin typeface="+mn-lt"/>
              <a:ea typeface="+mn-ea"/>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a:effectLst/>
                <a:latin typeface="+mn-lt"/>
                <a:ea typeface="+mn-ea"/>
              </a:rPr>
              <a:t>Många organisationer i </a:t>
            </a:r>
            <a:r>
              <a:rPr lang="sv-SE" sz="1200" b="1">
                <a:effectLst/>
                <a:latin typeface="+mn-lt"/>
                <a:ea typeface="+mn-ea"/>
              </a:rPr>
              <a:t>flera olika sektorer omfattas</a:t>
            </a:r>
            <a:r>
              <a:rPr lang="sv-SE" sz="1200" b="0">
                <a:effectLst/>
                <a:latin typeface="+mn-lt"/>
                <a:ea typeface="+mn-ea"/>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a:effectLst/>
                <a:latin typeface="+mn-lt"/>
                <a:ea typeface="+mn-ea"/>
              </a:rPr>
              <a:t>Omfattas verksamheten av regleringen så </a:t>
            </a:r>
            <a:r>
              <a:rPr lang="sv-SE" sz="1200" b="1">
                <a:effectLst/>
                <a:latin typeface="+mn-lt"/>
                <a:ea typeface="+mn-ea"/>
              </a:rPr>
              <a:t>omfattas hela organisationen</a:t>
            </a:r>
            <a:r>
              <a:rPr lang="sv-SE" sz="1200" b="0">
                <a:effectLst/>
                <a:latin typeface="+mn-lt"/>
                <a:ea typeface="+mn-ea"/>
              </a:rPr>
              <a:t>. </a:t>
            </a:r>
            <a:r>
              <a:rPr lang="sv-SE"/>
              <a:t>Anledningen är att verksamhetsdelarna ofta är nära sammankopplade med gemensamma </a:t>
            </a:r>
            <a:r>
              <a:rPr lang="sv-SE" err="1"/>
              <a:t>it-system</a:t>
            </a:r>
            <a:r>
              <a:rPr lang="sv-SE"/>
              <a:t>, infrastruktur och styrning och måste ha ett gemensamt skydd för att det inte ska vara möjligt att komma åt en verksamhet genom en annan.</a:t>
            </a:r>
            <a:br>
              <a:rPr lang="sv-SE"/>
            </a:br>
            <a:r>
              <a:rPr lang="sv-SE"/>
              <a:t>Det innebär också att verksamheten måste säkerställa säkerheten i </a:t>
            </a:r>
            <a:r>
              <a:rPr lang="sv-SE" b="1"/>
              <a:t>leveranskedjan</a:t>
            </a:r>
            <a:r>
              <a:rPr lang="sv-SE"/>
              <a:t>, det vill säga att även underleverantörer lever upp till kraven i NIS2.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2337"/>
                </a:solidFill>
                <a:effectLst/>
                <a:latin typeface="Inter" panose="02000503000000020004" pitchFamily="2" charset="0"/>
              </a:rPr>
              <a:t>Direktivet har skarpare krav på säkerhetsåtgärder och utökade krav på bland annat utbildning. Direktivet förtydligar även ledningens ansvar.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srgbClr val="002337"/>
                </a:solidFill>
                <a:effectLst/>
                <a:latin typeface="Inter" panose="02000503000000020004" pitchFamily="2" charset="0"/>
              </a:rPr>
              <a:t>Det är en ensad kravställning och incidentrapportering vilket innebär en harmonisering av kraven mellan de olika medlemsländerna, bland annat för att underlätta för organisationer som verkar i flera länder och för att få jämförbara data.</a:t>
            </a:r>
          </a:p>
          <a:p>
            <a:endParaRPr lang="sv-SE">
              <a:solidFill>
                <a:srgbClr val="002337"/>
              </a:solidFill>
              <a:effectLst/>
              <a:latin typeface="Inter" panose="02000503000000020004" pitchFamily="2" charset="0"/>
            </a:endParaRPr>
          </a:p>
          <a:p>
            <a:r>
              <a:rPr lang="sv-SE">
                <a:solidFill>
                  <a:srgbClr val="002337"/>
                </a:solidFill>
                <a:effectLst/>
                <a:latin typeface="Inter" panose="02000503000000020004" pitchFamily="2" charset="0"/>
              </a:rPr>
              <a:t>På en övergripande nivå så innebär NIS2-direktivet också att det internationella samarbetet stärks, med skrivningar om ömsesidigt bistånd vid tillsyn, och om hantering av stora incidenter och cyberkriser som berör flera medlemsstater.</a:t>
            </a:r>
          </a:p>
          <a:p>
            <a:endParaRPr lang="sv-SE">
              <a:solidFill>
                <a:srgbClr val="002337"/>
              </a:solidFill>
              <a:effectLst/>
              <a:latin typeface="Inter" panose="02000503000000020004" pitchFamily="2" charset="0"/>
            </a:endParaRPr>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698958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NIS2-direktivet regleras i svensk rätt genom cybersäkerhetslagen (2025:1506) sedan januari 2026. </a:t>
            </a:r>
          </a:p>
          <a:p>
            <a:r>
              <a:rPr lang="sv-SE"/>
              <a:t>Cybersäkerhetsförordningen (2025:1507) antogs av regeringen i samband med att lagen trädde i kraft.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Det tillkommer även föreskrifter i regleringen.</a:t>
            </a:r>
            <a:r>
              <a:rPr lang="sv-SE">
                <a:solidFill>
                  <a:srgbClr val="FF0000"/>
                </a:solidFill>
              </a:rPr>
              <a:t> </a:t>
            </a:r>
            <a:r>
              <a:rPr lang="sv-SE" sz="1200" b="0" i="0" kern="1200">
                <a:solidFill>
                  <a:srgbClr val="FF0000"/>
                </a:solidFill>
                <a:effectLst/>
                <a:highlight>
                  <a:srgbClr val="FFFF00"/>
                </a:highlight>
                <a:latin typeface="Inter" panose="020B0502030000000004" pitchFamily="34" charset="0"/>
                <a:ea typeface="+mn-ea"/>
                <a:cs typeface="+mn-cs"/>
              </a:rPr>
              <a:t>Den 1 juli 2026 flyttades cyberverksamheten från Myndigheten för civilt försvar till Nationellt cybersäkerhetscenter (NCSC) vid Försvarets radioanstalt (FRA). FRA ansvarar nu för dessa föreskrifter. Föreskrifterna kan fortfarande bära Myndigheten för civilt försvars namn tills de uppdateras vid framtida revidering. </a:t>
            </a:r>
          </a:p>
          <a:p>
            <a:endParaRPr lang="sv-SE"/>
          </a:p>
          <a:p>
            <a:endParaRPr lang="sv-SE"/>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368861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Föreskrifter utfärdas av Myndigheten för civilt försvar och Post- och telestyrelsen.</a:t>
            </a:r>
          </a:p>
          <a:p>
            <a:endParaRPr lang="sv-SE"/>
          </a:p>
          <a:p>
            <a:r>
              <a:rPr lang="sv-SE" b="1"/>
              <a:t>Myndigheten för civilt försvar har utfärdat föreskrifter om:</a:t>
            </a:r>
          </a:p>
          <a:p>
            <a:pPr marL="171450" indent="-171450">
              <a:lnSpc>
                <a:spcPct val="150000"/>
              </a:lnSpc>
              <a:buFont typeface="Arial" panose="020B0604020202020204" pitchFamily="34" charset="0"/>
              <a:buChar char="•"/>
            </a:pPr>
            <a:r>
              <a:rPr lang="sv-SE" sz="1200"/>
              <a:t>Anmälan och identifiering av väsentliga och viktiga verksamhetsutövare (MCFFS 2026:1) – gällande sedan 2 februari 2026.</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a:t>Incidentrapportering och informationsskyldighet (MCFFS 2026:8) – gällande sedan 1 juli 2026</a:t>
            </a:r>
          </a:p>
          <a:p>
            <a:pPr marL="171450" indent="-171450">
              <a:lnSpc>
                <a:spcPct val="150000"/>
              </a:lnSpc>
              <a:buFont typeface="Arial" panose="020B0604020202020204" pitchFamily="34" charset="0"/>
              <a:buChar char="•"/>
            </a:pPr>
            <a:r>
              <a:rPr lang="sv-SE" sz="1200"/>
              <a:t>Säkerhetsåtgärder och utbildning (MCFFS 2026:11) – ikraftträdande 1 oktober 2026</a:t>
            </a:r>
          </a:p>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a:t>Säkerhetsrevisioner och säkerhetsskanningar (</a:t>
            </a:r>
            <a:r>
              <a:rPr lang="sv-SE" sz="1200" b="0" i="0" u="none" kern="1200">
                <a:solidFill>
                  <a:schemeClr val="tx1"/>
                </a:solidFill>
                <a:effectLst/>
                <a:latin typeface="Inter" panose="020B0502030000000004" pitchFamily="34" charset="0"/>
                <a:ea typeface="+mn-ea"/>
                <a:cs typeface="+mn-cs"/>
              </a:rPr>
              <a:t>MCFFS 2026:12</a:t>
            </a:r>
            <a:r>
              <a:rPr lang="sv-SE" sz="1200"/>
              <a:t>) – ikraftträdande 1 oktober 2026</a:t>
            </a:r>
          </a:p>
          <a:p>
            <a:pPr marL="0" indent="0">
              <a:lnSpc>
                <a:spcPct val="150000"/>
              </a:lnSpc>
              <a:buFont typeface="Arial" panose="020B0604020202020204" pitchFamily="34" charset="0"/>
              <a:buNone/>
            </a:pPr>
            <a:endParaRPr lang="sv-SE" sz="1200"/>
          </a:p>
          <a:p>
            <a:pPr marL="0" indent="0">
              <a:lnSpc>
                <a:spcPct val="150000"/>
              </a:lnSpc>
              <a:buFont typeface="Arial" panose="020B0604020202020204" pitchFamily="34" charset="0"/>
              <a:buNone/>
            </a:pPr>
            <a:r>
              <a:rPr lang="sv-SE" sz="1200"/>
              <a:t>Sedan den 1 juli 2026 ansvarar NCSC för dessa föreskrifter och tillhörande vägledningar. </a:t>
            </a:r>
            <a:endParaRPr lang="sv-SE"/>
          </a:p>
          <a:p>
            <a:endParaRPr lang="sv-SE"/>
          </a:p>
          <a:p>
            <a:r>
              <a:rPr lang="sv-SE"/>
              <a:t>Post- och telestyrelsens föreskrifter riktar sig </a:t>
            </a:r>
            <a:r>
              <a:rPr lang="sv-SE" b="1"/>
              <a:t>enbart </a:t>
            </a:r>
            <a:r>
              <a:rPr lang="sv-SE"/>
              <a:t>till deras sektorer.</a:t>
            </a:r>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341293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69456D-B396-AA4C-947A-79E2A43AD249}"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489379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0"/>
              <a:t>Vilka</a:t>
            </a:r>
            <a:r>
              <a:rPr lang="sv-SE" b="1"/>
              <a:t> omfattas </a:t>
            </a:r>
            <a:r>
              <a:rPr lang="sv-SE" b="0"/>
              <a:t>av cybersäkerhetslagen?</a:t>
            </a:r>
          </a:p>
          <a:p>
            <a:pPr marL="171450" indent="-171450">
              <a:buFont typeface="Arial" panose="020B0604020202020204" pitchFamily="34" charset="0"/>
              <a:buChar char="•"/>
            </a:pPr>
            <a:r>
              <a:rPr lang="sv-SE" b="1"/>
              <a:t>18 sektorer</a:t>
            </a:r>
            <a:r>
              <a:rPr lang="sv-SE" b="0"/>
              <a:t>. </a:t>
            </a:r>
            <a:r>
              <a:rPr lang="sv-SE"/>
              <a:t>Sektorerna är inte samma som i beredskapssystemet.</a:t>
            </a:r>
          </a:p>
          <a:p>
            <a:pPr marL="171450" indent="-171450">
              <a:buFont typeface="Arial" panose="020B0604020202020204" pitchFamily="34" charset="0"/>
              <a:buChar char="•"/>
            </a:pPr>
            <a:r>
              <a:rPr lang="sv-SE" sz="1200">
                <a:solidFill>
                  <a:srgbClr val="333333"/>
                </a:solidFill>
                <a:effectLst/>
                <a:latin typeface="Open Sans Light" panose="020B0606030504020204" pitchFamily="34" charset="0"/>
              </a:rPr>
              <a:t>Det finns ett </a:t>
            </a:r>
            <a:r>
              <a:rPr lang="sv-SE" sz="1200" b="1">
                <a:solidFill>
                  <a:srgbClr val="333333"/>
                </a:solidFill>
                <a:effectLst/>
                <a:latin typeface="Open Sans Light" panose="020B0606030504020204" pitchFamily="34" charset="0"/>
              </a:rPr>
              <a:t>storlekskriterium</a:t>
            </a:r>
            <a:r>
              <a:rPr lang="sv-SE" sz="1200">
                <a:solidFill>
                  <a:srgbClr val="333333"/>
                </a:solidFill>
                <a:effectLst/>
                <a:latin typeface="Open Sans Light" panose="020B0606030504020204" pitchFamily="34" charset="0"/>
              </a:rPr>
              <a:t>: En offentlig eller privat verksamhetsutövare som är medelstor enligt EU:s mått, vilket innebär 50 anställda eller fler, eller som har 10 miljoner euro </a:t>
            </a:r>
            <a:r>
              <a:rPr lang="sv-SE" sz="2400"/>
              <a:t>i årsomsättning </a:t>
            </a:r>
            <a:r>
              <a:rPr lang="sv-SE" sz="1200">
                <a:solidFill>
                  <a:srgbClr val="333333"/>
                </a:solidFill>
                <a:effectLst/>
                <a:latin typeface="Open Sans Light" panose="020B0606030504020204" pitchFamily="34" charset="0"/>
              </a:rPr>
              <a:t>eller i balansomslutning.</a:t>
            </a:r>
          </a:p>
          <a:p>
            <a:pPr marL="171450" indent="-171450">
              <a:buFont typeface="Arial" panose="020B0604020202020204" pitchFamily="34" charset="0"/>
              <a:buChar char="•"/>
            </a:pPr>
            <a:r>
              <a:rPr lang="sv-SE" sz="1200">
                <a:effectLst/>
                <a:latin typeface="Calibri" panose="020F0502020204030204" pitchFamily="34" charset="0"/>
              </a:rPr>
              <a:t>Detta är huvudregeln </a:t>
            </a:r>
            <a:r>
              <a:rPr lang="sv-SE" sz="1200" b="1">
                <a:effectLst/>
                <a:latin typeface="Calibri" panose="020F0502020204030204" pitchFamily="34" charset="0"/>
              </a:rPr>
              <a:t>men det finns undantag</a:t>
            </a:r>
            <a:r>
              <a:rPr lang="sv-SE" sz="1200">
                <a:effectLst/>
                <a:latin typeface="Calibri" panose="020F0502020204030204" pitchFamily="34" charset="0"/>
              </a:rPr>
              <a:t>. Vissa verksamhetsutövare omfattas </a:t>
            </a:r>
            <a:r>
              <a:rPr lang="sv-SE" sz="1200" b="1">
                <a:effectLst/>
                <a:latin typeface="Calibri" panose="020F0502020204030204" pitchFamily="34" charset="0"/>
              </a:rPr>
              <a:t>oavsett storlek eller omsättning</a:t>
            </a:r>
            <a:r>
              <a:rPr lang="sv-SE" sz="1200">
                <a:effectLst/>
                <a:latin typeface="Calibri" panose="020F0502020204030204" pitchFamily="34" charset="0"/>
              </a:rPr>
              <a:t>, exempelvis toppdomäner, betrodda tjänster och telekom. I den nationella regleringen specificeras ytterligare verksamhetsutövare som inte uppfyller storlekskravet men som anses omfattas av regleringen.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i="0">
                <a:solidFill>
                  <a:schemeClr val="bg1"/>
                </a:solidFill>
                <a:latin typeface="Century Gothic" panose="020B0502020202020204" pitchFamily="34" charset="0"/>
              </a:rPr>
              <a:t>Samhällsviktig verksamhet som omfattas av </a:t>
            </a:r>
            <a:r>
              <a:rPr lang="sv-SE" sz="1200" b="1" i="0">
                <a:solidFill>
                  <a:schemeClr val="bg1"/>
                </a:solidFill>
                <a:latin typeface="Century Gothic" panose="020B0502020202020204" pitchFamily="34" charset="0"/>
              </a:rPr>
              <a:t>CER-direktivet omfattas per automatik </a:t>
            </a:r>
            <a:r>
              <a:rPr lang="sv-SE" sz="1200" i="0">
                <a:solidFill>
                  <a:schemeClr val="bg1"/>
                </a:solidFill>
                <a:latin typeface="Century Gothic" panose="020B0502020202020204" pitchFamily="34" charset="0"/>
              </a:rPr>
              <a:t>av cybersäkerhetslagen.</a:t>
            </a:r>
            <a:endParaRPr lang="sv-SE" sz="1200">
              <a:effectLst/>
              <a:latin typeface="Calibri" panose="020F0502020204030204" pitchFamily="34" charset="0"/>
            </a:endParaRPr>
          </a:p>
          <a:p>
            <a:pPr marL="0" indent="0">
              <a:buFont typeface="Arial" panose="020B0604020202020204" pitchFamily="34" charset="0"/>
              <a:buNone/>
            </a:pPr>
            <a:endParaRPr lang="sv-SE" b="0"/>
          </a:p>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sv-SE" sz="1200">
                <a:solidFill>
                  <a:srgbClr val="333333"/>
                </a:solidFill>
                <a:effectLst/>
                <a:latin typeface="Open Sans Light" panose="020B0606030504020204" pitchFamily="34" charset="0"/>
              </a:rPr>
              <a:t>Organisationer behöver </a:t>
            </a:r>
            <a:r>
              <a:rPr lang="sv-SE" sz="1200" b="1">
                <a:solidFill>
                  <a:srgbClr val="333333"/>
                </a:solidFill>
                <a:effectLst/>
                <a:latin typeface="Open Sans Light" panose="020B0606030504020204" pitchFamily="34" charset="0"/>
              </a:rPr>
              <a:t>själv analysera och bedöma </a:t>
            </a:r>
            <a:r>
              <a:rPr lang="sv-SE" sz="1200" b="0">
                <a:solidFill>
                  <a:srgbClr val="333333"/>
                </a:solidFill>
                <a:effectLst/>
                <a:latin typeface="Open Sans Light" panose="020B0606030504020204" pitchFamily="34" charset="0"/>
              </a:rPr>
              <a:t>ifall</a:t>
            </a:r>
            <a:r>
              <a:rPr lang="sv-SE" sz="1200">
                <a:solidFill>
                  <a:srgbClr val="333333"/>
                </a:solidFill>
                <a:effectLst/>
                <a:latin typeface="Open Sans Light" panose="020B0606030504020204" pitchFamily="34" charset="0"/>
              </a:rPr>
              <a:t> de </a:t>
            </a:r>
            <a:r>
              <a:rPr lang="sv-SE" sz="1200" b="1">
                <a:solidFill>
                  <a:srgbClr val="333333"/>
                </a:solidFill>
                <a:effectLst/>
                <a:latin typeface="Open Sans Light" panose="020B0606030504020204" pitchFamily="34" charset="0"/>
              </a:rPr>
              <a:t>omfattas</a:t>
            </a:r>
            <a:r>
              <a:rPr lang="sv-SE" sz="1200">
                <a:solidFill>
                  <a:srgbClr val="333333"/>
                </a:solidFill>
                <a:effectLst/>
                <a:latin typeface="Open Sans Light" panose="020B0606030504020204" pitchFamily="34" charset="0"/>
              </a:rPr>
              <a:t> av cybersäkerhetslagen. Mer information om omfattning finns på </a:t>
            </a:r>
            <a:r>
              <a:rPr lang="sv-SE" sz="1200" b="1">
                <a:solidFill>
                  <a:srgbClr val="333333"/>
                </a:solidFill>
                <a:effectLst/>
                <a:latin typeface="Open Sans Light" panose="020B0606030504020204" pitchFamily="34" charset="0"/>
              </a:rPr>
              <a:t>ncsc.se/</a:t>
            </a:r>
            <a:r>
              <a:rPr lang="sv-SE" sz="1200" b="1" err="1">
                <a:solidFill>
                  <a:srgbClr val="333333"/>
                </a:solidFill>
                <a:effectLst/>
                <a:latin typeface="Open Sans Light" panose="020B0606030504020204" pitchFamily="34" charset="0"/>
              </a:rPr>
              <a:t>csl</a:t>
            </a:r>
            <a:endParaRPr lang="sv-SE" sz="1200">
              <a:solidFill>
                <a:srgbClr val="333333"/>
              </a:solidFill>
              <a:effectLst/>
              <a:latin typeface="Open Sans Light" panose="020B0606030504020204" pitchFamily="34" charset="0"/>
            </a:endParaRPr>
          </a:p>
          <a:p>
            <a:pPr marL="0" marR="0" lvl="0" indent="0" algn="l" defTabSz="914400" rtl="0" eaLnBrk="1" fontAlgn="ctr" latinLnBrk="0" hangingPunct="1">
              <a:lnSpc>
                <a:spcPct val="100000"/>
              </a:lnSpc>
              <a:spcBef>
                <a:spcPts val="0"/>
              </a:spcBef>
              <a:spcAft>
                <a:spcPts val="0"/>
              </a:spcAft>
              <a:buClrTx/>
              <a:buSzTx/>
              <a:buFont typeface="Wingdings" panose="05000000000000000000" pitchFamily="2" charset="2"/>
              <a:buNone/>
              <a:tabLst/>
              <a:defRPr/>
            </a:pPr>
            <a:endParaRPr lang="sv-SE" sz="1200">
              <a:solidFill>
                <a:srgbClr val="333333"/>
              </a:solidFill>
              <a:effectLst/>
              <a:latin typeface="Calibri" panose="020F0502020204030204" pitchFamily="34" charset="0"/>
            </a:endParaRP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2311233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Viktigt att notera är att sektorerna inte är exakt samma som sektorerna som beskrivs i beredskapssystemet.</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959153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Cybersäkerhetslagen </a:t>
            </a:r>
            <a:r>
              <a:rPr lang="sv-SE" b="1"/>
              <a:t>delar upp verksamhetsutövarna </a:t>
            </a:r>
            <a:r>
              <a:rPr lang="sv-SE"/>
              <a:t>som omfattas i </a:t>
            </a:r>
            <a:r>
              <a:rPr lang="sv-SE" b="1"/>
              <a:t>två olika kategorier:</a:t>
            </a:r>
          </a:p>
          <a:p>
            <a:pPr marL="171450" indent="-171450">
              <a:buFont typeface="Arial" panose="020B0604020202020204" pitchFamily="34" charset="0"/>
              <a:buChar char="•"/>
            </a:pPr>
            <a:r>
              <a:rPr lang="sv-SE"/>
              <a:t>Väsentliga</a:t>
            </a:r>
          </a:p>
          <a:p>
            <a:pPr marL="171450" indent="-171450">
              <a:buFont typeface="Arial" panose="020B0604020202020204" pitchFamily="34" charset="0"/>
              <a:buChar char="•"/>
            </a:pPr>
            <a:r>
              <a:rPr lang="sv-SE"/>
              <a:t>Viktiga</a:t>
            </a:r>
          </a:p>
          <a:p>
            <a:pPr marL="171450" indent="-171450">
              <a:buFont typeface="Arial" panose="020B0604020202020204" pitchFamily="34" charset="0"/>
              <a:buChar char="•"/>
            </a:pPr>
            <a:endParaRPr lang="sv-SE"/>
          </a:p>
          <a:p>
            <a:r>
              <a:rPr lang="sv-SE" b="1"/>
              <a:t>Kraven är desamma</a:t>
            </a:r>
            <a:r>
              <a:rPr lang="sv-SE"/>
              <a:t>, men </a:t>
            </a:r>
            <a:r>
              <a:rPr lang="sv-SE" b="1"/>
              <a:t>tillsyn och sanktioner skiljer lite</a:t>
            </a:r>
            <a:r>
              <a:rPr lang="sv-SE"/>
              <a:t> mellan de två kategorierna. </a:t>
            </a:r>
          </a:p>
          <a:p>
            <a:pPr marL="171450" indent="-171450">
              <a:spcAft>
                <a:spcPts val="100"/>
              </a:spcAft>
              <a:buFont typeface="Arial" panose="020B0604020202020204" pitchFamily="34" charset="0"/>
              <a:buChar char="•"/>
              <a:defRPr/>
            </a:pPr>
            <a:r>
              <a:rPr lang="sv-SE" sz="2000">
                <a:solidFill>
                  <a:schemeClr val="bg1"/>
                </a:solidFill>
                <a:latin typeface="Century Gothic"/>
              </a:rPr>
              <a:t>Olika möjligheter till tillsyn</a:t>
            </a:r>
          </a:p>
          <a:p>
            <a:pPr marL="171450" indent="-171450">
              <a:spcAft>
                <a:spcPts val="100"/>
              </a:spcAft>
              <a:buFont typeface="Arial" panose="020B0604020202020204" pitchFamily="34" charset="0"/>
              <a:buChar char="•"/>
              <a:defRPr/>
            </a:pPr>
            <a:r>
              <a:rPr lang="sv-SE" sz="2000">
                <a:solidFill>
                  <a:schemeClr val="bg1"/>
                </a:solidFill>
                <a:latin typeface="Century Gothic"/>
              </a:rPr>
              <a:t>Olika sanktionsbelopp</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537764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Det här innebär cybersäkerhetslagen för verksamhetsutövarna.</a:t>
            </a:r>
          </a:p>
          <a:p>
            <a:endParaRPr lang="sv-SE" b="1"/>
          </a:p>
          <a:p>
            <a:r>
              <a:rPr lang="sv-SE" b="1"/>
              <a:t>För att efterleva lagen behöver </a:t>
            </a:r>
            <a:r>
              <a:rPr lang="sv-SE" b="1" err="1"/>
              <a:t>organisationer</a:t>
            </a:r>
            <a:r>
              <a:rPr lang="sv-SE"/>
              <a:t>:</a:t>
            </a:r>
          </a:p>
          <a:p>
            <a:pPr marL="171450" indent="-171450">
              <a:buFont typeface="Arial" panose="020B0604020202020204" pitchFamily="34" charset="0"/>
              <a:buChar char="•"/>
            </a:pPr>
            <a:r>
              <a:rPr lang="sv-SE" b="1"/>
              <a:t>Identifiera </a:t>
            </a:r>
            <a:r>
              <a:rPr lang="sv-SE" b="0"/>
              <a:t>ifall</a:t>
            </a:r>
            <a:r>
              <a:rPr lang="sv-SE"/>
              <a:t> de </a:t>
            </a:r>
            <a:r>
              <a:rPr lang="sv-SE" b="1"/>
              <a:t>omfattas</a:t>
            </a:r>
            <a:r>
              <a:rPr lang="sv-SE"/>
              <a:t> av lagen och </a:t>
            </a:r>
            <a:r>
              <a:rPr lang="sv-SE" b="1"/>
              <a:t>anmäla sig </a:t>
            </a:r>
            <a:r>
              <a:rPr lang="sv-SE"/>
              <a:t>i enlighet med föreskrifterna om anmälan och identifiering av väsentliga och viktiga verksamhetsutövare (MCFFS 2026:1) och vägledning.</a:t>
            </a:r>
          </a:p>
          <a:p>
            <a:pPr marL="171450" indent="-171450">
              <a:buFont typeface="Arial" panose="020B0604020202020204" pitchFamily="34" charset="0"/>
              <a:buChar char="•"/>
            </a:pPr>
            <a:r>
              <a:rPr lang="sv-SE"/>
              <a:t>Bedöma </a:t>
            </a:r>
            <a:r>
              <a:rPr lang="sv-SE" b="1"/>
              <a:t>risker</a:t>
            </a:r>
            <a:r>
              <a:rPr lang="sv-SE"/>
              <a:t> och införa </a:t>
            </a:r>
            <a:r>
              <a:rPr lang="sv-SE" b="1"/>
              <a:t>säkerhetsåtgärder.</a:t>
            </a:r>
            <a:r>
              <a:rPr lang="sv-SE"/>
              <a:t> Syftet är att minska risken för att incidenter ska inträffa men ingen kan skydda sig helt. Det handlar också om att begränsa konsekvenserna om något ändå händer. Det finns också krav på att </a:t>
            </a:r>
            <a:r>
              <a:rPr lang="sv-SE" b="1"/>
              <a:t>utbilda</a:t>
            </a:r>
            <a:r>
              <a:rPr lang="sv-SE"/>
              <a:t>, särskilt ledningen behöver ha nödvändig förståelse för att kunna ta ansvar för säkerheten. </a:t>
            </a:r>
          </a:p>
          <a:p>
            <a:pPr marL="171450" indent="-171450">
              <a:buFont typeface="Arial" panose="020B0604020202020204" pitchFamily="34" charset="0"/>
              <a:buChar char="•"/>
            </a:pPr>
            <a:r>
              <a:rPr lang="sv-SE" b="1"/>
              <a:t>Rapportera in betydande incidenter </a:t>
            </a:r>
            <a:r>
              <a:rPr lang="sv-SE"/>
              <a:t>som inträffar till Nationellt cybersäkerhetscenter. Syftet är att kunna varna andra som riskerar att drabbas, att kunna samordna insatser och att få en samlad bild av incidenter som inträffar, inte minst för att kunna analysera och återföra erfarenheter. </a:t>
            </a:r>
          </a:p>
          <a:p>
            <a:pPr marL="171450" indent="-171450">
              <a:buFont typeface="Arial" panose="020B0604020202020204" pitchFamily="34" charset="0"/>
              <a:buChar char="•"/>
            </a:pPr>
            <a:r>
              <a:rPr lang="sv-SE"/>
              <a:t>Förbereda sig och vara beredda på </a:t>
            </a:r>
            <a:r>
              <a:rPr lang="sv-SE" b="1"/>
              <a:t>tillsyn</a:t>
            </a:r>
            <a:r>
              <a:rPr lang="sv-SE" b="0"/>
              <a:t> enligt gällande lagar och regler</a:t>
            </a:r>
            <a:r>
              <a:rPr lang="sv-SE"/>
              <a:t>.</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759335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69456D-B396-AA4C-947A-79E2A43AD249}"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645532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Enligt cybersäkerhetslagen ska </a:t>
            </a:r>
            <a:r>
              <a:rPr lang="sv-SE" b="1"/>
              <a:t>varje verksamhetsutövare anmäla sin verksamhet </a:t>
            </a:r>
            <a:r>
              <a:rPr lang="sv-SE"/>
              <a:t>oavsett sektor. Anmälan görs till Nationellt cybersäkerhetscenter (NCSC).</a:t>
            </a:r>
          </a:p>
          <a:p>
            <a:endParaRPr lang="sv-SE"/>
          </a:p>
          <a:p>
            <a:r>
              <a:rPr lang="sv-SE"/>
              <a:t>Verksamheter måste därför:</a:t>
            </a:r>
          </a:p>
          <a:p>
            <a:pPr marL="171450" indent="-171450">
              <a:buFont typeface="Arial" panose="020B0604020202020204" pitchFamily="34" charset="0"/>
              <a:buChar char="•"/>
            </a:pPr>
            <a:r>
              <a:rPr lang="sv-SE"/>
              <a:t>Själva identifiera och analysera ifall verksamheten omfattas av lagen. </a:t>
            </a:r>
          </a:p>
          <a:p>
            <a:pPr marL="171450" indent="-171450">
              <a:buFont typeface="Arial" panose="020B0604020202020204" pitchFamily="34" charset="0"/>
              <a:buChar char="•"/>
            </a:pPr>
            <a:r>
              <a:rPr lang="sv-SE"/>
              <a:t>Anmäla verksamheten för samtliga sektorer som verksamheten tillhör.</a:t>
            </a:r>
          </a:p>
          <a:p>
            <a:pPr marL="0" indent="0">
              <a:buFont typeface="Arial" panose="020B0604020202020204" pitchFamily="34" charset="0"/>
              <a:buNone/>
            </a:pPr>
            <a:endParaRPr lang="sv-SE"/>
          </a:p>
          <a:p>
            <a:pPr marL="0" indent="0">
              <a:buFont typeface="Arial" panose="020B0604020202020204" pitchFamily="34" charset="0"/>
              <a:buNone/>
            </a:pPr>
            <a:r>
              <a:rPr lang="sv-SE"/>
              <a:t>Identifiering och anmälan ska göras utifrån föreskrift med kompletterande vägledning.</a:t>
            </a:r>
          </a:p>
          <a:p>
            <a:pPr marL="0" indent="0">
              <a:buFont typeface="Arial" panose="020B0604020202020204" pitchFamily="34" charset="0"/>
              <a:buNone/>
            </a:pPr>
            <a:endParaRPr lang="sv-SE"/>
          </a:p>
          <a:p>
            <a:pPr marL="0" indent="0">
              <a:buFont typeface="Arial" panose="020B0604020202020204" pitchFamily="34" charset="0"/>
              <a:buNone/>
            </a:pPr>
            <a:r>
              <a:rPr lang="sv-SE"/>
              <a:t>Mer information finns på ncsc.se/</a:t>
            </a:r>
            <a:r>
              <a:rPr lang="sv-SE" err="1"/>
              <a:t>csl</a:t>
            </a:r>
            <a:r>
              <a:rPr lang="sv-SE"/>
              <a:t>.</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603598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977113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sv-SE" sz="1200"/>
              <a:t>Cybersäkerhetslagen ger </a:t>
            </a:r>
            <a:r>
              <a:rPr lang="sv-SE" sz="1200" b="1"/>
              <a:t>tydliga och skarpa krav på arbetet med säkerhetsåtgärder</a:t>
            </a:r>
            <a:r>
              <a:rPr lang="sv-SE" sz="1200"/>
              <a:t>. Kraven förtydligas i föreskrifter om säkerhetsåtgärder och ledningens utbildning (MCFFS 2026:11). Det ställs bland annat krav på att det ska finnas rutiner för hantering av</a:t>
            </a:r>
            <a:r>
              <a:rPr lang="sv-SE" sz="1200" b="1"/>
              <a:t> incidenter</a:t>
            </a:r>
            <a:r>
              <a:rPr lang="sv-SE" sz="1200"/>
              <a:t>, för </a:t>
            </a:r>
            <a:r>
              <a:rPr lang="sv-SE" sz="1200" b="1"/>
              <a:t>teknisk- och fysisk säkerhe</a:t>
            </a:r>
            <a:r>
              <a:rPr lang="sv-SE" sz="1200"/>
              <a:t>t.</a:t>
            </a:r>
          </a:p>
          <a:p>
            <a:pPr fontAlgn="base"/>
            <a:endParaRPr lang="sv-SE" sz="1200"/>
          </a:p>
          <a:p>
            <a:pPr fontAlgn="base"/>
            <a:r>
              <a:rPr lang="sv-SE" sz="1200"/>
              <a:t>Det ställs även krav på </a:t>
            </a:r>
            <a:r>
              <a:rPr lang="sv-SE" sz="1200" b="1"/>
              <a:t>kontinuitetshantering</a:t>
            </a:r>
            <a:r>
              <a:rPr lang="sv-SE" sz="1200"/>
              <a:t>, det vill säga att NIS2-verksamheter har en plan för hur verksamheten ska kunna fortsätta fungera under en incident och även hur det är tänkt att arbetet med att återgå till normalläge ska ske. Till exempel hur vi får upp våra </a:t>
            </a:r>
            <a:r>
              <a:rPr lang="sv-SE" sz="1200" err="1"/>
              <a:t>it-system</a:t>
            </a:r>
            <a:r>
              <a:rPr lang="sv-SE" sz="1200"/>
              <a:t> igen och i vilken ordning.</a:t>
            </a:r>
          </a:p>
          <a:p>
            <a:pPr fontAlgn="base"/>
            <a:endParaRPr lang="sv-SE" sz="1200"/>
          </a:p>
          <a:p>
            <a:pPr fontAlgn="base"/>
            <a:r>
              <a:rPr lang="sv-SE" sz="1200" b="1"/>
              <a:t>Säkerhet i leveranskedjan </a:t>
            </a:r>
            <a:r>
              <a:rPr lang="sv-SE" sz="1200"/>
              <a:t>är ett område som betonas mer än tidigare, det vill säga att </a:t>
            </a:r>
            <a:r>
              <a:rPr lang="sv-SE" sz="1200" b="0" i="0" kern="1200">
                <a:solidFill>
                  <a:srgbClr val="FFFFFF"/>
                </a:solidFill>
                <a:effectLst/>
                <a:latin typeface="+mn-lt"/>
                <a:ea typeface="+mn-ea"/>
                <a:cs typeface="+mn-cs"/>
              </a:rPr>
              <a:t>verksamhetsutövarens ansvar omfattar även dess leverantörer, exempelvis:</a:t>
            </a:r>
          </a:p>
          <a:p>
            <a:pPr marL="171450" indent="-171450" fontAlgn="base">
              <a:buFont typeface="Arial" panose="020B0604020202020204" pitchFamily="34" charset="0"/>
              <a:buChar char="•"/>
            </a:pPr>
            <a:r>
              <a:rPr lang="sv-SE" sz="1200" b="0" i="0" kern="1200">
                <a:solidFill>
                  <a:srgbClr val="FFFFFF"/>
                </a:solidFill>
                <a:effectLst/>
                <a:latin typeface="+mn-lt"/>
                <a:ea typeface="+mn-ea"/>
                <a:cs typeface="+mn-cs"/>
              </a:rPr>
              <a:t>Krav på informations- och cybersäkerhetsarbete i leverantörsavtal </a:t>
            </a:r>
          </a:p>
          <a:p>
            <a:pPr marL="171450" indent="-171450" fontAlgn="base">
              <a:buFont typeface="Arial" panose="020B0604020202020204" pitchFamily="34" charset="0"/>
              <a:buChar char="•"/>
            </a:pPr>
            <a:r>
              <a:rPr lang="sv-SE" sz="1200" b="0" i="0" kern="1200">
                <a:solidFill>
                  <a:srgbClr val="FFFFFF"/>
                </a:solidFill>
                <a:effectLst/>
                <a:latin typeface="+mn-lt"/>
                <a:ea typeface="+mn-ea"/>
                <a:cs typeface="+mn-cs"/>
              </a:rPr>
              <a:t>Uppföljning av att avtalskraven uppfylls och efterlevs</a:t>
            </a:r>
          </a:p>
          <a:p>
            <a:pPr fontAlgn="base"/>
            <a:endParaRPr lang="sv-SE" sz="1200"/>
          </a:p>
          <a:p>
            <a:pPr fontAlgn="base"/>
            <a:r>
              <a:rPr lang="sv-SE" sz="1200"/>
              <a:t>Det ställs även krav på </a:t>
            </a:r>
            <a:r>
              <a:rPr lang="sv-SE" sz="1200" b="1"/>
              <a:t>ledningen</a:t>
            </a:r>
            <a:r>
              <a:rPr lang="sv-SE" sz="1200"/>
              <a:t> där deras </a:t>
            </a:r>
            <a:r>
              <a:rPr lang="sv-SE" sz="1200" b="1"/>
              <a:t>ansvar och utbildning </a:t>
            </a:r>
            <a:r>
              <a:rPr lang="sv-SE" sz="1200"/>
              <a:t>pekas ut särskilt.</a:t>
            </a:r>
          </a:p>
          <a:p>
            <a:pPr fontAlgn="base"/>
            <a:endParaRPr lang="sv-SE" sz="1200"/>
          </a:p>
          <a:p>
            <a:pPr marL="0" marR="0" lvl="0" indent="0" algn="l" defTabSz="914400" rtl="0" eaLnBrk="1" fontAlgn="base" latinLnBrk="0" hangingPunct="1">
              <a:lnSpc>
                <a:spcPct val="100000"/>
              </a:lnSpc>
              <a:spcBef>
                <a:spcPts val="0"/>
              </a:spcBef>
              <a:spcAft>
                <a:spcPts val="0"/>
              </a:spcAft>
              <a:buClrTx/>
              <a:buSzTx/>
              <a:buFontTx/>
              <a:buNone/>
              <a:tabLst/>
              <a:defRPr/>
            </a:pPr>
            <a:r>
              <a:rPr lang="sv-SE" sz="1200"/>
              <a:t>Det finns flera olika stöd i arbetet som NCSC ger och i slutet av presentationen återfinns mer information om dessa.</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843378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a:lnSpc>
                <a:spcPts val="1800"/>
              </a:lnSpc>
              <a:spcBef>
                <a:spcPts val="0"/>
              </a:spcBef>
              <a:spcAft>
                <a:spcPts val="0"/>
              </a:spcAft>
            </a:pPr>
            <a:r>
              <a:rPr lang="sv-SE" sz="1200">
                <a:solidFill>
                  <a:srgbClr val="333333"/>
                </a:solidFill>
                <a:effectLst/>
                <a:latin typeface="Poppins" panose="00000500000000000000" pitchFamily="2" charset="0"/>
              </a:rPr>
              <a:t>Ett område som betonas särskilt i cybersäkerhetslagen är </a:t>
            </a:r>
            <a:r>
              <a:rPr lang="sv-SE" sz="1200" b="1">
                <a:solidFill>
                  <a:srgbClr val="333333"/>
                </a:solidFill>
                <a:effectLst/>
                <a:latin typeface="Poppins" panose="00000500000000000000" pitchFamily="2" charset="0"/>
              </a:rPr>
              <a:t>ledningens ansvar. </a:t>
            </a:r>
          </a:p>
          <a:p>
            <a:pPr marL="0" marR="0">
              <a:lnSpc>
                <a:spcPts val="1800"/>
              </a:lnSpc>
              <a:spcBef>
                <a:spcPts val="0"/>
              </a:spcBef>
              <a:spcAft>
                <a:spcPts val="0"/>
              </a:spcAft>
            </a:pPr>
            <a:endParaRPr lang="sv-SE" sz="1200" b="1">
              <a:solidFill>
                <a:srgbClr val="333333"/>
              </a:solidFill>
              <a:effectLst/>
              <a:latin typeface="Poppins" panose="00000500000000000000" pitchFamily="2" charset="0"/>
            </a:endParaRPr>
          </a:p>
          <a:p>
            <a:pPr marL="0" marR="0">
              <a:lnSpc>
                <a:spcPts val="1800"/>
              </a:lnSpc>
              <a:spcBef>
                <a:spcPts val="0"/>
              </a:spcBef>
              <a:spcAft>
                <a:spcPts val="0"/>
              </a:spcAft>
            </a:pPr>
            <a:r>
              <a:rPr lang="sv-SE" sz="1200" b="1">
                <a:solidFill>
                  <a:srgbClr val="333333"/>
                </a:solidFill>
                <a:effectLst/>
                <a:latin typeface="Poppins" panose="00000500000000000000" pitchFamily="2" charset="0"/>
              </a:rPr>
              <a:t>Vem är ledningen </a:t>
            </a:r>
            <a:r>
              <a:rPr lang="sv-SE" sz="1200">
                <a:solidFill>
                  <a:srgbClr val="333333"/>
                </a:solidFill>
                <a:effectLst/>
                <a:latin typeface="Poppins" panose="00000500000000000000" pitchFamily="2" charset="0"/>
              </a:rPr>
              <a:t>enligt cybersäkerhetslagen?</a:t>
            </a:r>
          </a:p>
          <a:p>
            <a:pPr marL="171450" indent="-171450" rtl="0" fontAlgn="ctr">
              <a:spcBef>
                <a:spcPts val="0"/>
              </a:spcBef>
              <a:spcAft>
                <a:spcPts val="0"/>
              </a:spcAft>
              <a:buFont typeface="Arial" panose="020B0604020202020204" pitchFamily="34" charset="0"/>
              <a:buChar char="•"/>
            </a:pPr>
            <a:r>
              <a:rPr lang="sv-SE" sz="1200">
                <a:solidFill>
                  <a:srgbClr val="333333"/>
                </a:solidFill>
                <a:effectLst/>
                <a:latin typeface="Open Sans Light" panose="020B0606030504020204" pitchFamily="34" charset="0"/>
              </a:rPr>
              <a:t>för aktiebolag: </a:t>
            </a:r>
            <a:r>
              <a:rPr lang="sv-SE" sz="1200" b="1">
                <a:solidFill>
                  <a:srgbClr val="333333"/>
                </a:solidFill>
                <a:effectLst/>
                <a:latin typeface="Open Sans Light" panose="020B0606030504020204" pitchFamily="34" charset="0"/>
              </a:rPr>
              <a:t>styrelse och vd</a:t>
            </a:r>
            <a:r>
              <a:rPr lang="sv-SE" sz="1200">
                <a:solidFill>
                  <a:srgbClr val="333333"/>
                </a:solidFill>
                <a:effectLst/>
                <a:latin typeface="Open Sans Light" panose="020B0606030504020204" pitchFamily="34" charset="0"/>
              </a:rPr>
              <a:t>,</a:t>
            </a:r>
            <a:endParaRPr lang="sv-SE" sz="1200">
              <a:solidFill>
                <a:srgbClr val="333333"/>
              </a:solidFill>
              <a:effectLst/>
              <a:latin typeface="Calibri" panose="020F0502020204030204" pitchFamily="34" charset="0"/>
            </a:endParaRPr>
          </a:p>
          <a:p>
            <a:pPr marL="171450" indent="-171450" rtl="0" fontAlgn="ctr">
              <a:spcBef>
                <a:spcPts val="0"/>
              </a:spcBef>
              <a:spcAft>
                <a:spcPts val="0"/>
              </a:spcAft>
              <a:buFont typeface="Arial" panose="020B0604020202020204" pitchFamily="34" charset="0"/>
              <a:buChar char="•"/>
            </a:pPr>
            <a:r>
              <a:rPr lang="sv-SE" sz="1200">
                <a:solidFill>
                  <a:srgbClr val="333333"/>
                </a:solidFill>
                <a:effectLst/>
                <a:latin typeface="Open Sans Light" panose="020B0606030504020204" pitchFamily="34" charset="0"/>
              </a:rPr>
              <a:t>för statliga myndigheter: </a:t>
            </a:r>
            <a:r>
              <a:rPr lang="sv-SE" sz="1200" b="1">
                <a:solidFill>
                  <a:srgbClr val="333333"/>
                </a:solidFill>
                <a:effectLst/>
                <a:latin typeface="Open Sans Light" panose="020B0606030504020204" pitchFamily="34" charset="0"/>
              </a:rPr>
              <a:t>generaldirektören och de anställda som utövar ledningsfunktioner</a:t>
            </a:r>
            <a:r>
              <a:rPr lang="sv-SE" sz="1200">
                <a:solidFill>
                  <a:srgbClr val="333333"/>
                </a:solidFill>
                <a:effectLst/>
                <a:latin typeface="Open Sans Light" panose="020B0606030504020204" pitchFamily="34" charset="0"/>
              </a:rPr>
              <a:t>,</a:t>
            </a:r>
            <a:endParaRPr lang="sv-SE" sz="1200">
              <a:solidFill>
                <a:srgbClr val="333333"/>
              </a:solidFill>
              <a:effectLst/>
              <a:latin typeface="Calibri" panose="020F0502020204030204" pitchFamily="34" charset="0"/>
            </a:endParaRPr>
          </a:p>
          <a:p>
            <a:pPr marL="171450" indent="-171450" rtl="0" fontAlgn="ctr">
              <a:spcBef>
                <a:spcPts val="0"/>
              </a:spcBef>
              <a:spcAft>
                <a:spcPts val="0"/>
              </a:spcAft>
              <a:buFont typeface="Arial" panose="020B0604020202020204" pitchFamily="34" charset="0"/>
              <a:buChar char="•"/>
            </a:pPr>
            <a:r>
              <a:rPr lang="sv-SE" sz="1200">
                <a:solidFill>
                  <a:srgbClr val="333333"/>
                </a:solidFill>
                <a:effectLst/>
                <a:latin typeface="Open Sans Light" panose="020B0606030504020204" pitchFamily="34" charset="0"/>
              </a:rPr>
              <a:t>för regioner och kommuner: </a:t>
            </a:r>
            <a:r>
              <a:rPr lang="sv-SE" sz="1200" b="1">
                <a:solidFill>
                  <a:srgbClr val="333333"/>
                </a:solidFill>
                <a:effectLst/>
                <a:latin typeface="Open Sans Light" panose="020B0606030504020204" pitchFamily="34" charset="0"/>
              </a:rPr>
              <a:t>regions- eller kommunstyrelse.</a:t>
            </a:r>
            <a:endParaRPr lang="sv-SE" sz="1200" b="1">
              <a:solidFill>
                <a:srgbClr val="333333"/>
              </a:solidFill>
              <a:effectLst/>
              <a:latin typeface="Poppins" panose="00000500000000000000" pitchFamily="2" charset="0"/>
            </a:endParaRPr>
          </a:p>
          <a:p>
            <a:pPr marL="0" marR="0">
              <a:lnSpc>
                <a:spcPts val="1800"/>
              </a:lnSpc>
              <a:spcBef>
                <a:spcPts val="0"/>
              </a:spcBef>
              <a:spcAft>
                <a:spcPts val="0"/>
              </a:spcAft>
            </a:pPr>
            <a:endParaRPr lang="sv-SE" sz="1200">
              <a:solidFill>
                <a:srgbClr val="333333"/>
              </a:solidFill>
              <a:effectLst/>
              <a:latin typeface="Poppins" panose="00000500000000000000" pitchFamily="2" charset="0"/>
            </a:endParaRPr>
          </a:p>
          <a:p>
            <a:pPr marL="0" marR="0">
              <a:lnSpc>
                <a:spcPts val="1800"/>
              </a:lnSpc>
              <a:spcBef>
                <a:spcPts val="0"/>
              </a:spcBef>
              <a:spcAft>
                <a:spcPts val="0"/>
              </a:spcAft>
            </a:pPr>
            <a:r>
              <a:rPr lang="sv-SE" sz="1200">
                <a:solidFill>
                  <a:srgbClr val="333333"/>
                </a:solidFill>
                <a:effectLst/>
                <a:latin typeface="Poppins" panose="00000500000000000000" pitchFamily="2" charset="0"/>
              </a:rPr>
              <a:t>Ledningen är alltså de som </a:t>
            </a:r>
            <a:r>
              <a:rPr lang="sv-SE" sz="1200" b="1">
                <a:solidFill>
                  <a:srgbClr val="333333"/>
                </a:solidFill>
                <a:effectLst/>
                <a:latin typeface="Poppins" panose="00000500000000000000" pitchFamily="2" charset="0"/>
              </a:rPr>
              <a:t>ansvarar</a:t>
            </a:r>
            <a:r>
              <a:rPr lang="sv-SE" sz="1200">
                <a:solidFill>
                  <a:srgbClr val="333333"/>
                </a:solidFill>
                <a:effectLst/>
                <a:latin typeface="Poppins" panose="00000500000000000000" pitchFamily="2" charset="0"/>
              </a:rPr>
              <a:t> för de säkerhetsåtgärder organisationen behöver införa. </a:t>
            </a:r>
          </a:p>
          <a:p>
            <a:pPr marL="0" marR="0">
              <a:lnSpc>
                <a:spcPts val="1800"/>
              </a:lnSpc>
              <a:spcBef>
                <a:spcPts val="0"/>
              </a:spcBef>
              <a:spcAft>
                <a:spcPts val="0"/>
              </a:spcAft>
            </a:pPr>
            <a:endParaRPr lang="sv-SE" sz="1200">
              <a:solidFill>
                <a:srgbClr val="333333"/>
              </a:solidFill>
              <a:effectLst/>
              <a:latin typeface="Poppins" panose="00000500000000000000" pitchFamily="2" charset="0"/>
            </a:endParaRPr>
          </a:p>
          <a:p>
            <a:pPr marL="0" marR="0">
              <a:lnSpc>
                <a:spcPts val="1800"/>
              </a:lnSpc>
              <a:spcBef>
                <a:spcPts val="0"/>
              </a:spcBef>
              <a:spcAft>
                <a:spcPts val="0"/>
              </a:spcAft>
            </a:pPr>
            <a:r>
              <a:rPr lang="sv-SE" sz="1200">
                <a:solidFill>
                  <a:srgbClr val="333333"/>
                </a:solidFill>
                <a:effectLst/>
                <a:latin typeface="Poppins" panose="00000500000000000000" pitchFamily="2" charset="0"/>
              </a:rPr>
              <a:t>Nästa krav som ställs på ledningen är att de ska </a:t>
            </a:r>
            <a:r>
              <a:rPr lang="sv-SE" sz="1200" b="1">
                <a:solidFill>
                  <a:srgbClr val="333333"/>
                </a:solidFill>
                <a:effectLst/>
                <a:latin typeface="Poppins" panose="00000500000000000000" pitchFamily="2" charset="0"/>
              </a:rPr>
              <a:t>utbilda sig</a:t>
            </a:r>
            <a:r>
              <a:rPr lang="sv-SE" sz="1200">
                <a:solidFill>
                  <a:srgbClr val="333333"/>
                </a:solidFill>
                <a:effectLst/>
                <a:latin typeface="Poppins" panose="00000500000000000000" pitchFamily="2" charset="0"/>
              </a:rPr>
              <a:t>. Det är ju ett måste att den som ska ta ansvar för en fråga faktiskt förstår det den ansvarar för och därför krävs grundläggande </a:t>
            </a:r>
            <a:r>
              <a:rPr lang="sv-SE" sz="1200" b="1">
                <a:solidFill>
                  <a:srgbClr val="333333"/>
                </a:solidFill>
                <a:effectLst/>
                <a:latin typeface="Poppins" panose="00000500000000000000" pitchFamily="2" charset="0"/>
              </a:rPr>
              <a:t>förståelse</a:t>
            </a:r>
            <a:r>
              <a:rPr lang="sv-SE" sz="1200">
                <a:solidFill>
                  <a:srgbClr val="333333"/>
                </a:solidFill>
                <a:effectLst/>
                <a:latin typeface="Poppins" panose="00000500000000000000" pitchFamily="2" charset="0"/>
              </a:rPr>
              <a:t> för </a:t>
            </a:r>
            <a:r>
              <a:rPr lang="sv-SE" sz="1200" b="1">
                <a:solidFill>
                  <a:srgbClr val="333333"/>
                </a:solidFill>
                <a:effectLst/>
                <a:latin typeface="Poppins" panose="00000500000000000000" pitchFamily="2" charset="0"/>
              </a:rPr>
              <a:t>riskbaserat och systematiskt arbetssätt. </a:t>
            </a:r>
            <a:endParaRPr lang="sv-SE" sz="1200">
              <a:solidFill>
                <a:srgbClr val="333333"/>
              </a:solidFill>
              <a:effectLst/>
              <a:latin typeface="Open Sans Light" panose="020B0606030504020204" pitchFamily="34" charset="0"/>
            </a:endParaRPr>
          </a:p>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endParaRPr lang="sv-SE" sz="1200">
              <a:solidFill>
                <a:srgbClr val="333333"/>
              </a:solidFill>
              <a:effectLst/>
              <a:latin typeface="Open Sans Light" panose="020B0606030504020204" pitchFamily="34" charset="0"/>
            </a:endParaRPr>
          </a:p>
          <a:p>
            <a:pPr marL="0" marR="0" lvl="0" indent="0" algn="l" defTabSz="914400" rtl="0" eaLnBrk="1" fontAlgn="ctr" latinLnBrk="0" hangingPunct="1">
              <a:lnSpc>
                <a:spcPct val="100000"/>
              </a:lnSpc>
              <a:spcBef>
                <a:spcPts val="0"/>
              </a:spcBef>
              <a:spcAft>
                <a:spcPts val="0"/>
              </a:spcAft>
              <a:buClrTx/>
              <a:buSzTx/>
              <a:buFont typeface="Arial" panose="020B0604020202020204" pitchFamily="34" charset="0"/>
              <a:buNone/>
              <a:tabLst/>
              <a:defRPr/>
            </a:pPr>
            <a:r>
              <a:rPr lang="sv-SE" sz="1200">
                <a:solidFill>
                  <a:srgbClr val="333333"/>
                </a:solidFill>
                <a:effectLst/>
                <a:latin typeface="Open Sans Light" panose="020B0606030504020204" pitchFamily="34" charset="0"/>
              </a:rPr>
              <a:t>Eftersom det är </a:t>
            </a:r>
            <a:r>
              <a:rPr lang="sv-SE" sz="1200" b="1">
                <a:solidFill>
                  <a:srgbClr val="333333"/>
                </a:solidFill>
                <a:effectLst/>
                <a:latin typeface="Open Sans Light" panose="020B0606030504020204" pitchFamily="34" charset="0"/>
              </a:rPr>
              <a:t>ledningen</a:t>
            </a:r>
            <a:r>
              <a:rPr lang="sv-SE" sz="1200">
                <a:solidFill>
                  <a:srgbClr val="333333"/>
                </a:solidFill>
                <a:effectLst/>
                <a:latin typeface="Open Sans Light" panose="020B0606030504020204" pitchFamily="34" charset="0"/>
              </a:rPr>
              <a:t> som har </a:t>
            </a:r>
            <a:r>
              <a:rPr lang="sv-SE" sz="1200" b="1">
                <a:solidFill>
                  <a:srgbClr val="333333"/>
                </a:solidFill>
                <a:effectLst/>
                <a:latin typeface="Open Sans Light" panose="020B0606030504020204" pitchFamily="34" charset="0"/>
              </a:rPr>
              <a:t>ansvaret</a:t>
            </a:r>
            <a:r>
              <a:rPr lang="sv-SE" sz="1200">
                <a:solidFill>
                  <a:srgbClr val="333333"/>
                </a:solidFill>
                <a:effectLst/>
                <a:latin typeface="Open Sans Light" panose="020B0606030504020204" pitchFamily="34" charset="0"/>
              </a:rPr>
              <a:t> för organisationens säkerhetsåtgärder är det också ledningen som </a:t>
            </a:r>
            <a:r>
              <a:rPr lang="sv-SE" sz="1200" b="1">
                <a:solidFill>
                  <a:srgbClr val="333333"/>
                </a:solidFill>
                <a:effectLst/>
                <a:latin typeface="Open Sans Light" panose="020B0606030504020204" pitchFamily="34" charset="0"/>
              </a:rPr>
              <a:t>står till svars </a:t>
            </a:r>
            <a:r>
              <a:rPr lang="sv-SE" sz="1200">
                <a:solidFill>
                  <a:srgbClr val="333333"/>
                </a:solidFill>
                <a:effectLst/>
                <a:latin typeface="Open Sans Light" panose="020B0606030504020204" pitchFamily="34" charset="0"/>
              </a:rPr>
              <a:t>om de inte införts eller är bristfälliga. </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205513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a:t>Säkerhet i leveranskedjan </a:t>
            </a:r>
            <a:r>
              <a:rPr lang="sv-SE" sz="1200"/>
              <a:t>är ett område som betonas särskilt i cybersäkerhetslagen. </a:t>
            </a:r>
            <a:r>
              <a:rPr lang="sv-SE" b="0"/>
              <a:t>Om man är en verksamhetsutövare enligt lagen, så måste man ju uppfylla kraven vi gått igenom. </a:t>
            </a:r>
            <a:br>
              <a:rPr lang="sv-SE" b="0"/>
            </a:br>
            <a:r>
              <a:rPr lang="sv-SE" b="0"/>
              <a:t>Man måste också se till att de </a:t>
            </a:r>
            <a:r>
              <a:rPr lang="sv-SE" b="1" u="none"/>
              <a:t>underleverantörer</a:t>
            </a:r>
            <a:r>
              <a:rPr lang="sv-SE" b="0" u="none"/>
              <a:t> man har i sin tur uppfyller kraven. </a:t>
            </a:r>
          </a:p>
          <a:p>
            <a:endParaRPr lang="sv-SE" b="0" u="none"/>
          </a:p>
          <a:p>
            <a:r>
              <a:rPr lang="sv-SE" b="0" u="none"/>
              <a:t>Organisationer måste därför:</a:t>
            </a:r>
          </a:p>
          <a:p>
            <a:pPr marL="171450" indent="-171450">
              <a:buFont typeface="Arial" panose="020B0604020202020204" pitchFamily="34" charset="0"/>
              <a:buChar char="•"/>
            </a:pPr>
            <a:r>
              <a:rPr lang="sv-SE" b="0" u="none" err="1"/>
              <a:t>Kravställa</a:t>
            </a:r>
            <a:r>
              <a:rPr lang="sv-SE" b="0" u="none"/>
              <a:t> cybersäkerhet i leverantörsavtal</a:t>
            </a:r>
          </a:p>
          <a:p>
            <a:pPr marL="171450" indent="-171450">
              <a:buFont typeface="Arial" panose="020B0604020202020204" pitchFamily="34" charset="0"/>
              <a:buChar char="•"/>
            </a:pPr>
            <a:r>
              <a:rPr lang="sv-SE" b="0" u="none"/>
              <a:t>Följa upp så att avtalen uppfylls och efterlevs till exempel genom revision</a:t>
            </a:r>
          </a:p>
          <a:p>
            <a:pPr marL="171450" indent="-171450">
              <a:buFont typeface="Arial" panose="020B0604020202020204" pitchFamily="34" charset="0"/>
              <a:buChar char="•"/>
            </a:pPr>
            <a:r>
              <a:rPr lang="sv-SE" b="0" u="none"/>
              <a:t>Komma överens om rutiner vid incidenter och tillsyn</a:t>
            </a:r>
          </a:p>
          <a:p>
            <a:endParaRPr lang="sv-SE" b="0" u="none"/>
          </a:p>
          <a:p>
            <a:pPr marL="0" marR="0" lvl="0" indent="0" algn="l" defTabSz="914400" rtl="0" eaLnBrk="1" fontAlgn="auto" latinLnBrk="0" hangingPunct="1">
              <a:lnSpc>
                <a:spcPct val="100000"/>
              </a:lnSpc>
              <a:spcBef>
                <a:spcPts val="0"/>
              </a:spcBef>
              <a:spcAft>
                <a:spcPts val="0"/>
              </a:spcAft>
              <a:buClrTx/>
              <a:buSzTx/>
              <a:buFontTx/>
              <a:buNone/>
              <a:tabLst/>
              <a:defRPr/>
            </a:pPr>
            <a:r>
              <a:rPr lang="sv-SE" b="0" u="none"/>
              <a:t>Det kommer behövas riskbedömningar och säkerhetsåtgärder även för leverantörskedjan. Man behöver därför komma överens, inte bara för det löpande arbetet utan också för särskilda situationer med tydliga ansvar och arbetssätt.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u="none"/>
          </a:p>
          <a:p>
            <a:pPr marL="0" marR="0" lvl="0" indent="0" algn="l" defTabSz="914400" rtl="0" eaLnBrk="1" fontAlgn="auto" latinLnBrk="0" hangingPunct="1">
              <a:lnSpc>
                <a:spcPct val="107000"/>
              </a:lnSpc>
              <a:spcBef>
                <a:spcPts val="200"/>
              </a:spcBef>
              <a:spcAft>
                <a:spcPts val="200"/>
              </a:spcAft>
              <a:buClrTx/>
              <a:buSzTx/>
              <a:buFontTx/>
              <a:buNone/>
              <a:tabLst/>
              <a:defRPr/>
            </a:pPr>
            <a:r>
              <a:rPr lang="sv-SE" b="0" u="none"/>
              <a:t>Verksamhetsutövaren ansvarar för kravställningen mot direkta leverantörer, </a:t>
            </a:r>
            <a:r>
              <a:rPr lang="sv-SE" sz="1800">
                <a:effectLst/>
                <a:latin typeface="Times New Roman" panose="02020603050405020304" pitchFamily="18" charset="0"/>
              </a:rPr>
              <a:t>men bör också väga in risker i andra leverantörsled. </a:t>
            </a:r>
            <a:r>
              <a:rPr lang="sv-SE" sz="1800">
                <a:effectLst/>
                <a:latin typeface="Garamond" panose="02020404030301010803" pitchFamily="18" charset="0"/>
                <a:cs typeface="Times New Roman" panose="02020603050405020304" pitchFamily="18" charset="0"/>
              </a:rPr>
              <a:t>D</a:t>
            </a:r>
            <a:r>
              <a:rPr lang="sv-SE" sz="1800">
                <a:effectLst/>
                <a:latin typeface="Garamond" panose="02020404030301010803" pitchFamily="18" charset="0"/>
                <a:ea typeface="Garamond" panose="02020404030301010803" pitchFamily="18" charset="0"/>
                <a:cs typeface="Times New Roman" panose="02020603050405020304" pitchFamily="18" charset="0"/>
              </a:rPr>
              <a:t>et innebär dock </a:t>
            </a:r>
            <a:r>
              <a:rPr lang="sv-SE" sz="1800" b="1">
                <a:effectLst/>
                <a:latin typeface="Garamond" panose="02020404030301010803" pitchFamily="18" charset="0"/>
                <a:ea typeface="Garamond" panose="02020404030301010803" pitchFamily="18" charset="0"/>
                <a:cs typeface="Times New Roman" panose="02020603050405020304" pitchFamily="18" charset="0"/>
              </a:rPr>
              <a:t>inte</a:t>
            </a:r>
            <a:r>
              <a:rPr lang="sv-SE" sz="1800">
                <a:effectLst/>
                <a:latin typeface="Garamond" panose="02020404030301010803" pitchFamily="18" charset="0"/>
                <a:ea typeface="Garamond" panose="02020404030301010803" pitchFamily="18" charset="0"/>
                <a:cs typeface="Times New Roman" panose="02020603050405020304" pitchFamily="18" charset="0"/>
              </a:rPr>
              <a:t> att underleverantören omfattas av cybersäkerhetslagen och ska anmäla sig.</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025894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a:t>Slutligen ska man alltså rapportera in incidenter, likt andra regleringar till exempel GDPR. </a:t>
            </a:r>
          </a:p>
          <a:p>
            <a:r>
              <a:rPr lang="sv-SE" b="1"/>
              <a:t>Betydande incidenter </a:t>
            </a:r>
            <a:r>
              <a:rPr lang="sv-SE" b="0"/>
              <a:t>ska rapporteras till Nationellt cybersäkerhetscenter.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a:t>Ju snabbare man varnar desto bättre, hellre fort och det blir lite fel (då går det att backa eller ändra) än för sent.</a:t>
            </a:r>
          </a:p>
          <a:p>
            <a:r>
              <a:rPr lang="sv-SE" b="0"/>
              <a:t>Om det samtidigt är fråga om en personuppgiftsincident så ska man dessutom underrätta Integritetsskyddsmyndigheten (IMY). </a:t>
            </a:r>
          </a:p>
          <a:p>
            <a:endParaRPr lang="sv-SE" b="0"/>
          </a:p>
          <a:p>
            <a:r>
              <a:rPr lang="sv-SE" b="0"/>
              <a:t>Incidentrapporteringen kommer senare att vara ensad med CER, när den regleringen också är implementerad.</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621608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69456D-B396-AA4C-947A-79E2A43AD249}"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2297281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solidFill>
                  <a:srgbClr val="2A2A2D"/>
                </a:solidFill>
                <a:effectLst/>
                <a:latin typeface="Inter" panose="02000503000000020004" pitchFamily="2" charset="0"/>
              </a:rPr>
              <a:t>Tillsyn innebär kontrollerande åtgärder som direkt syftar till att enskilda följer reglerna. </a:t>
            </a:r>
          </a:p>
          <a:p>
            <a:endParaRPr lang="sv-SE">
              <a:solidFill>
                <a:srgbClr val="2A2A2D"/>
              </a:solidFill>
              <a:effectLst/>
              <a:latin typeface="Inter" panose="02000503000000020004" pitchFamily="2" charset="0"/>
            </a:endParaRPr>
          </a:p>
          <a:p>
            <a:r>
              <a:rPr lang="sv-SE"/>
              <a:t>Tillsynen handlar förstås om att kontrollera att </a:t>
            </a:r>
            <a:r>
              <a:rPr lang="sv-SE" b="1"/>
              <a:t>reglerna följs</a:t>
            </a:r>
            <a:r>
              <a:rPr lang="sv-SE"/>
              <a:t>, så att de uppnår sitt syfte och att </a:t>
            </a:r>
            <a:r>
              <a:rPr lang="sv-SE" b="1"/>
              <a:t>verksamheterna är så robusta </a:t>
            </a:r>
            <a:r>
              <a:rPr lang="sv-SE"/>
              <a:t>som möjligt. Det kan till exempel handla </a:t>
            </a:r>
            <a:r>
              <a:rPr lang="sv-SE" b="1"/>
              <a:t>om granskning av dokumentation, inspektioner, intervjuer</a:t>
            </a:r>
            <a:r>
              <a:rPr lang="sv-SE" b="0"/>
              <a:t>, för att</a:t>
            </a:r>
            <a:r>
              <a:rPr lang="sv-SE"/>
              <a:t> undersöka om </a:t>
            </a:r>
            <a:r>
              <a:rPr lang="sv-SE" b="1"/>
              <a:t>rätt organisationer anmält sig, om de genomfört riskanalyser och vidtagit säkerhetsåtgärder och om de rapporterat incidenter </a:t>
            </a:r>
            <a:r>
              <a:rPr lang="sv-SE"/>
              <a:t>i enlighet med reglerna i lag och föreskrifter. Tillsynen ska också vara ett </a:t>
            </a:r>
            <a:r>
              <a:rPr lang="sv-SE" b="1"/>
              <a:t>stöd för verksamheten</a:t>
            </a:r>
            <a:r>
              <a:rPr lang="sv-SE"/>
              <a:t>, så att den kan veta att den är på rätt väg - tillsynsmyndigheterna har </a:t>
            </a:r>
            <a:r>
              <a:rPr lang="sv-SE" b="1"/>
              <a:t>mycket branschspecifik </a:t>
            </a:r>
            <a:r>
              <a:rPr lang="sv-SE"/>
              <a:t>information som ni kan ta del av.</a:t>
            </a:r>
          </a:p>
          <a:p>
            <a:br>
              <a:rPr lang="sv-SE"/>
            </a:br>
            <a:r>
              <a:rPr lang="sv-SE"/>
              <a:t>Tillsyn kan ske på olika sätt och det finns olika kategorier eller nivåer av tillsyn. Vi ska inte gå in i detalj på det här.</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291430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För varje </a:t>
            </a:r>
            <a:r>
              <a:rPr lang="sv-SE" b="1"/>
              <a:t>sektor finns en tillsynsmyndighet</a:t>
            </a:r>
            <a:r>
              <a:rPr lang="sv-SE"/>
              <a:t>, som ansvarar för tillsyn och vägledning. Det är </a:t>
            </a:r>
            <a:r>
              <a:rPr lang="sv-SE" b="1"/>
              <a:t>till exempel </a:t>
            </a:r>
            <a:r>
              <a:rPr lang="sv-SE"/>
              <a:t>Transportstyrelsen, Livsmedelsverket och Post- och telestyrelsen, men det är också ett </a:t>
            </a:r>
            <a:r>
              <a:rPr lang="sv-SE" b="1"/>
              <a:t>antal länsstyrelser och Läkemedelsverket</a:t>
            </a:r>
            <a:r>
              <a:rPr lang="sv-SE"/>
              <a:t>. Tillsynsmyndigheterna </a:t>
            </a:r>
            <a:r>
              <a:rPr lang="sv-SE" b="1"/>
              <a:t>styr själva hur tillsynen ska utföras</a:t>
            </a:r>
            <a:r>
              <a:rPr lang="sv-SE"/>
              <a:t>, men de samordnar sig också i ett gemensamt samarbetsforum.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Alla verksamhetsutövare enligt cybersäkerhetslagen kommer ha minst en tillsynsmyndighet, men det </a:t>
            </a:r>
            <a:r>
              <a:rPr lang="sv-SE" b="1"/>
              <a:t>kan också vara flera </a:t>
            </a:r>
            <a:r>
              <a:rPr lang="sv-SE"/>
              <a:t>i de fall där organisationen bedriver verksamhet inom flera sektorer. </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4165427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Cybersäkerhetslagen kommer också med </a:t>
            </a:r>
            <a:r>
              <a:rPr lang="sv-SE" b="1"/>
              <a:t>stärkta sanktioner</a:t>
            </a:r>
            <a:r>
              <a:rPr lang="sv-SE"/>
              <a:t>. Om man </a:t>
            </a:r>
            <a:r>
              <a:rPr lang="sv-SE" b="1"/>
              <a:t>inte fullgör sina skyldigheter </a:t>
            </a:r>
            <a:r>
              <a:rPr lang="sv-SE"/>
              <a:t>enligt lagen så har tillsynsmyndigheten rätt att besluta om sanktioner.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Anledningen till att sanktionerna stärks är just för att skapa incitament att följa regleringen.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r>
              <a:rPr lang="sv-SE"/>
              <a:t>Dels finns det sanktionsavgifter. Den lägsta nivån för alla är 5000 kr och högsta nivån är olika för olika grupper av verksamhetsutövare:</a:t>
            </a:r>
          </a:p>
          <a:p>
            <a:r>
              <a:rPr lang="sv-SE"/>
              <a:t>För privata verksamhetsutövare som räknas som </a:t>
            </a:r>
            <a:r>
              <a:rPr lang="sv-SE" i="1"/>
              <a:t>väsentliga</a:t>
            </a:r>
            <a:r>
              <a:rPr lang="sv-SE"/>
              <a:t> kan det uppgå </a:t>
            </a:r>
            <a:r>
              <a:rPr lang="sv-SE" b="1"/>
              <a:t>2% av årsomsättningen </a:t>
            </a:r>
            <a:r>
              <a:rPr lang="sv-SE"/>
              <a:t>eller 10 miljoner EUR – </a:t>
            </a:r>
            <a:r>
              <a:rPr lang="sv-SE" b="1"/>
              <a:t>vilket som är högst</a:t>
            </a:r>
            <a:r>
              <a:rPr lang="sv-SE"/>
              <a:t>. För de som räknas som </a:t>
            </a:r>
            <a:r>
              <a:rPr lang="sv-SE" i="1"/>
              <a:t>viktiga </a:t>
            </a:r>
            <a:r>
              <a:rPr lang="sv-SE" i="0"/>
              <a:t>kan sanktionsavgiften bli upp till </a:t>
            </a:r>
            <a:r>
              <a:rPr lang="sv-SE" b="1" i="0"/>
              <a:t>1,4% av omsättningen </a:t>
            </a:r>
            <a:r>
              <a:rPr lang="sv-SE" i="0"/>
              <a:t>eller 7 miljoner EUR – vilket som är högst. </a:t>
            </a:r>
          </a:p>
          <a:p>
            <a:r>
              <a:rPr lang="sv-SE" b="1" i="0"/>
              <a:t>Det här bestäms i direktivet</a:t>
            </a:r>
            <a:r>
              <a:rPr lang="sv-SE" i="0"/>
              <a:t>. </a:t>
            </a:r>
          </a:p>
          <a:p>
            <a:endParaRPr lang="sv-SE" i="0"/>
          </a:p>
          <a:p>
            <a:r>
              <a:rPr lang="sv-SE" i="0"/>
              <a:t>För </a:t>
            </a:r>
            <a:r>
              <a:rPr lang="sv-SE" b="1" i="0"/>
              <a:t>offentliga</a:t>
            </a:r>
            <a:r>
              <a:rPr lang="sv-SE" i="0"/>
              <a:t> verksamhetsutövare får </a:t>
            </a:r>
            <a:r>
              <a:rPr lang="sv-SE" b="1" i="0"/>
              <a:t>medlemsstaten själv bestämma</a:t>
            </a:r>
            <a:r>
              <a:rPr lang="sv-SE" i="0"/>
              <a:t>, och i Sverige är det upp till </a:t>
            </a:r>
            <a:r>
              <a:rPr lang="sv-SE" b="1" i="0"/>
              <a:t>10 miljoner SEK</a:t>
            </a:r>
            <a:r>
              <a:rPr lang="sv-SE" i="0"/>
              <a:t>.</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962565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Sanktioner ska vara effektiva, proportionella och avskräckande med beaktande av omständigheterna i varje enskilt fall.</a:t>
            </a:r>
          </a:p>
          <a:p>
            <a:endParaRPr lang="sv-SE"/>
          </a:p>
          <a:p>
            <a:r>
              <a:rPr lang="sv-SE"/>
              <a:t>Utöver sanktionsavgifter finns det också andra typer av sanktioner.</a:t>
            </a:r>
          </a:p>
          <a:p>
            <a:endParaRPr lang="sv-SE"/>
          </a:p>
          <a:p>
            <a:pPr marL="0" indent="0">
              <a:buNone/>
            </a:pPr>
            <a:r>
              <a:rPr lang="sv-SE" sz="1400" b="1">
                <a:solidFill>
                  <a:schemeClr val="bg1"/>
                </a:solidFill>
                <a:latin typeface="Century Gothic" panose="020B0502020202020204" pitchFamily="34" charset="0"/>
              </a:rPr>
              <a:t>Några exempel på nya sanktioner som införs:</a:t>
            </a:r>
          </a:p>
          <a:p>
            <a:pPr marL="171450" indent="-171450">
              <a:buFont typeface="Arial" panose="020B0604020202020204" pitchFamily="34" charset="0"/>
              <a:buChar char="•"/>
            </a:pPr>
            <a:r>
              <a:rPr lang="sv-SE" sz="1200">
                <a:solidFill>
                  <a:schemeClr val="bg1"/>
                </a:solidFill>
                <a:latin typeface="Century Gothic" panose="020B0502020202020204" pitchFamily="34" charset="0"/>
              </a:rPr>
              <a:t>Anmärkning</a:t>
            </a:r>
          </a:p>
          <a:p>
            <a:pPr marL="171450" indent="-171450">
              <a:buFont typeface="Arial" panose="020B0604020202020204" pitchFamily="34" charset="0"/>
              <a:buChar char="•"/>
            </a:pPr>
            <a:r>
              <a:rPr lang="sv-SE" sz="1200">
                <a:solidFill>
                  <a:schemeClr val="bg1"/>
                </a:solidFill>
                <a:latin typeface="Century Gothic" panose="020B0502020202020204" pitchFamily="34" charset="0"/>
              </a:rPr>
              <a:t>Bli ålagd att Informera användare om betydande cyberhot</a:t>
            </a:r>
          </a:p>
          <a:p>
            <a:pPr marL="171450" indent="-171450">
              <a:buFont typeface="Arial" panose="020B0604020202020204" pitchFamily="34" charset="0"/>
              <a:buChar char="•"/>
            </a:pPr>
            <a:r>
              <a:rPr lang="sv-SE" sz="1200">
                <a:solidFill>
                  <a:schemeClr val="bg1"/>
                </a:solidFill>
                <a:latin typeface="Century Gothic" panose="020B0502020202020204" pitchFamily="34" charset="0"/>
              </a:rPr>
              <a:t>Bli ålagd att offentliggöra överträdelser</a:t>
            </a:r>
          </a:p>
          <a:p>
            <a:pPr marL="171450" indent="-171450">
              <a:buFont typeface="Arial" panose="020B0604020202020204" pitchFamily="34" charset="0"/>
              <a:buChar char="•"/>
            </a:pPr>
            <a:r>
              <a:rPr lang="sv-SE" sz="1200">
                <a:solidFill>
                  <a:schemeClr val="bg1"/>
                </a:solidFill>
                <a:latin typeface="Century Gothic" panose="020B0502020202020204" pitchFamily="34" charset="0"/>
              </a:rPr>
              <a:t>I särskilda fall kan det alltså också bli aktuellt med förbud för personer att utöva ledningsfunktioner (återigen, gäller inte offentliga verksamhetsutövare)</a:t>
            </a:r>
            <a:endParaRPr lang="sv-SE"/>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endParaRPr lang="sv-SE" i="0"/>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6960711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69456D-B396-AA4C-947A-79E2A43AD249}"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85767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lumMod val="85000"/>
                    <a:lumOff val="15000"/>
                  </a:prstClr>
                </a:solidFill>
                <a:effectLst/>
                <a:uLnTx/>
                <a:uFillTx/>
                <a:latin typeface="Arial"/>
                <a:ea typeface="+mn-ea"/>
                <a:cs typeface="+mn-cs"/>
              </a:rPr>
              <a:t>Tillsammans med CER-direktivet </a:t>
            </a:r>
            <a:r>
              <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rPr>
              <a:t>syftar man till att </a:t>
            </a:r>
            <a:r>
              <a:rPr kumimoji="0" lang="sv-SE" sz="1200" b="1" i="0" u="none" strike="noStrike" kern="1200" cap="none" spc="0" normalizeH="0" baseline="0" noProof="0">
                <a:ln>
                  <a:noFill/>
                </a:ln>
                <a:solidFill>
                  <a:prstClr val="black">
                    <a:lumMod val="85000"/>
                    <a:lumOff val="15000"/>
                  </a:prstClr>
                </a:solidFill>
                <a:effectLst/>
                <a:uLnTx/>
                <a:uFillTx/>
                <a:latin typeface="Arial"/>
                <a:ea typeface="+mn-ea"/>
                <a:cs typeface="+mn-cs"/>
              </a:rPr>
              <a:t>höja samhällets motståndskraft. </a:t>
            </a:r>
            <a:r>
              <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rPr>
              <a:t>Det finns en </a:t>
            </a:r>
            <a:r>
              <a:rPr kumimoji="0" lang="sv-SE" sz="1200" b="1" i="0" u="none" strike="noStrike" kern="1200" cap="none" spc="0" normalizeH="0" baseline="0" noProof="0">
                <a:ln>
                  <a:noFill/>
                </a:ln>
                <a:solidFill>
                  <a:prstClr val="black">
                    <a:lumMod val="85000"/>
                    <a:lumOff val="15000"/>
                  </a:prstClr>
                </a:solidFill>
                <a:effectLst/>
                <a:uLnTx/>
                <a:uFillTx/>
                <a:latin typeface="Arial"/>
                <a:ea typeface="+mn-ea"/>
                <a:cs typeface="+mn-cs"/>
              </a:rPr>
              <a:t>gemensam verktygslåda </a:t>
            </a:r>
            <a:r>
              <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rPr>
              <a:t>där man kan dra nytta av organisationens riskarbete i det systematiska cybersäkerhetsarbetet. Lagarna är ett stöd i arbetet med säkerhet. </a:t>
            </a:r>
            <a:endParaRPr lang="sv-SE"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a:solidFill>
                  <a:schemeClr val="tx1"/>
                </a:solidFill>
                <a:latin typeface="+mn-lt"/>
                <a:ea typeface="+mn-ea"/>
                <a:cs typeface="+mn-cs"/>
              </a:rPr>
              <a:t>Cybersäkerhetslagen</a:t>
            </a:r>
            <a:r>
              <a:rPr lang="sv-SE" sz="1200" kern="1200">
                <a:solidFill>
                  <a:schemeClr val="tx1"/>
                </a:solidFill>
                <a:latin typeface="+mn-lt"/>
                <a:ea typeface="+mn-ea"/>
                <a:cs typeface="+mn-cs"/>
              </a:rPr>
              <a:t> syftar till att </a:t>
            </a:r>
            <a:r>
              <a:rPr lang="sv-SE" sz="1200" b="1" kern="1200">
                <a:solidFill>
                  <a:schemeClr val="tx1"/>
                </a:solidFill>
                <a:latin typeface="+mn-lt"/>
                <a:ea typeface="+mn-ea"/>
                <a:cs typeface="+mn-cs"/>
              </a:rPr>
              <a:t>höja nivån </a:t>
            </a:r>
            <a:r>
              <a:rPr lang="sv-SE" sz="1200" kern="1200">
                <a:solidFill>
                  <a:schemeClr val="tx1"/>
                </a:solidFill>
                <a:latin typeface="+mn-lt"/>
                <a:ea typeface="+mn-ea"/>
                <a:cs typeface="+mn-cs"/>
              </a:rPr>
              <a:t>på informations- och cybersäkerhet. </a:t>
            </a:r>
            <a:br>
              <a:rPr lang="sv-SE" sz="1200" kern="1200">
                <a:solidFill>
                  <a:schemeClr val="tx1"/>
                </a:solidFill>
                <a:latin typeface="+mn-lt"/>
                <a:ea typeface="+mn-ea"/>
                <a:cs typeface="+mn-cs"/>
              </a:rPr>
            </a:br>
            <a:r>
              <a:rPr lang="sv-SE" sz="1200" kern="1200">
                <a:solidFill>
                  <a:schemeClr val="tx1"/>
                </a:solidFill>
                <a:latin typeface="+mn-lt"/>
                <a:ea typeface="+mn-ea"/>
                <a:cs typeface="+mn-cs"/>
              </a:rPr>
              <a:t>Det handlar ju om att verksamhetsutövare behöver arbeta systematiskt och förebyggande - med att identifiera och hantera risker, införa säkerhetsåtgärder och löpande utvärdera och anpassa arbetet. </a:t>
            </a:r>
            <a:endParaRPr kumimoji="0" lang="sv-SE" sz="1200" b="1" i="0" u="none" strike="noStrike" kern="1200" cap="none" spc="0" normalizeH="0" baseline="0" noProof="0">
              <a:ln>
                <a:noFill/>
              </a:ln>
              <a:solidFill>
                <a:prstClr val="white">
                  <a:lumMod val="50000"/>
                </a:prst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white">
                    <a:lumMod val="50000"/>
                  </a:prstClr>
                </a:solidFill>
                <a:effectLst/>
                <a:uLnTx/>
                <a:uFillTx/>
                <a:latin typeface="Arial"/>
                <a:ea typeface="+mn-ea"/>
                <a:cs typeface="+mn-cs"/>
              </a:rPr>
              <a:t>NCSC har ett brett </a:t>
            </a:r>
            <a:r>
              <a:rPr kumimoji="0" lang="sv-SE" sz="1200" b="1" i="0" u="none" strike="noStrike" kern="1200" cap="none" spc="0" normalizeH="0" baseline="0" noProof="0">
                <a:ln>
                  <a:noFill/>
                </a:ln>
                <a:solidFill>
                  <a:prstClr val="black">
                    <a:lumMod val="85000"/>
                    <a:lumOff val="15000"/>
                  </a:prstClr>
                </a:solidFill>
                <a:effectLst/>
                <a:uLnTx/>
                <a:uFillTx/>
                <a:latin typeface="Arial"/>
                <a:ea typeface="+mn-ea"/>
                <a:cs typeface="+mn-cs"/>
              </a:rPr>
              <a:t>stöd som man kan använda sig av </a:t>
            </a:r>
            <a:r>
              <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rPr>
              <a:t>-</a:t>
            </a:r>
            <a:r>
              <a:rPr kumimoji="0" lang="sv-SE" sz="1200" b="1" i="0" u="none" strike="noStrike" kern="1200" cap="none" spc="0" normalizeH="0" baseline="0" noProof="0">
                <a:ln>
                  <a:noFill/>
                </a:ln>
                <a:solidFill>
                  <a:prstClr val="black">
                    <a:lumMod val="85000"/>
                    <a:lumOff val="15000"/>
                  </a:prstClr>
                </a:solidFill>
                <a:effectLst/>
                <a:uLnTx/>
                <a:uFillTx/>
                <a:latin typeface="Arial"/>
                <a:ea typeface="+mn-ea"/>
                <a:cs typeface="+mn-cs"/>
              </a:rPr>
              <a:t> </a:t>
            </a:r>
            <a:r>
              <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rPr>
              <a:t>allt ifrån webbinarier och digitala webbkurser till vägledningar, metodstöd och verktyg.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rPr>
              <a:t>Stödet återfinns på: </a:t>
            </a:r>
            <a:r>
              <a:rPr kumimoji="0" lang="sv-SE" sz="1200" b="1" i="0" u="none" strike="noStrike" kern="1200" cap="none" spc="0" normalizeH="0" baseline="0" noProof="0">
                <a:ln>
                  <a:noFill/>
                </a:ln>
                <a:solidFill>
                  <a:prstClr val="black">
                    <a:lumMod val="85000"/>
                    <a:lumOff val="15000"/>
                  </a:prstClr>
                </a:solidFill>
                <a:effectLst/>
                <a:uLnTx/>
                <a:uFillTx/>
                <a:latin typeface="Arial"/>
                <a:ea typeface="+mn-ea"/>
                <a:cs typeface="+mn-cs"/>
              </a:rPr>
              <a:t>http://ncsc.se/csl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rPr>
              <a:t>Ytterligare relevant stöd finns hos Myndigheten för civilt försvar: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rPr>
              <a:t>https://www.mcf.se/samhallsviktigverksamhet/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rPr>
              <a:t>https://www.mcf.se/kontinuitetshantering/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lumMod val="85000"/>
                  <a:lumOff val="15000"/>
                </a:prstClr>
              </a:solidFill>
              <a:effectLst/>
              <a:uLnTx/>
              <a:uFillTx/>
              <a:latin typeface="Arial"/>
              <a:ea typeface="+mn-ea"/>
              <a:cs typeface="+mn-cs"/>
            </a:endParaRPr>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324887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a:solidFill>
                  <a:schemeClr val="bg1"/>
                </a:solidFill>
              </a:rPr>
              <a:t>Cybersäkerhetsrådgivningen</a:t>
            </a:r>
            <a:r>
              <a:rPr lang="sv-SE" sz="1200">
                <a:solidFill>
                  <a:schemeClr val="bg1"/>
                </a:solidFill>
              </a:rPr>
              <a:t> – här kan ni få </a:t>
            </a:r>
            <a:r>
              <a:rPr lang="sv-SE" sz="1200" err="1">
                <a:solidFill>
                  <a:schemeClr val="bg1"/>
                </a:solidFill>
              </a:rPr>
              <a:t>en-till-en</a:t>
            </a:r>
            <a:r>
              <a:rPr lang="sv-SE" sz="1200">
                <a:solidFill>
                  <a:schemeClr val="bg1"/>
                </a:solidFill>
              </a:rPr>
              <a:t> stöd av våra eminenta rådgivare om cybersäkerhetslagen och hur ni kommer vidare med informations- och cybersäkerhetsarbetet i just er organisation.</a:t>
            </a:r>
          </a:p>
          <a:p>
            <a:endParaRPr lang="sv-SE" sz="1200">
              <a:solidFill>
                <a:schemeClr val="bg1"/>
              </a:solidFill>
            </a:endParaRPr>
          </a:p>
          <a:p>
            <a:r>
              <a:rPr lang="sv-SE" sz="1200" b="1" i="0">
                <a:solidFill>
                  <a:schemeClr val="bg1"/>
                </a:solidFill>
                <a:effectLst/>
              </a:rPr>
              <a:t>Metodstöd för informationssäkerhet </a:t>
            </a:r>
            <a:r>
              <a:rPr lang="sv-SE" sz="1200" i="0">
                <a:solidFill>
                  <a:schemeClr val="bg1"/>
                </a:solidFill>
                <a:effectLst/>
              </a:rPr>
              <a:t>– uppslagsverket inom informationssäkerhet. Här finns både vägledningar och olika mallar som kan hjälpa er med bland annat riskanalyser och säkerhetsåtgärder.</a:t>
            </a:r>
          </a:p>
          <a:p>
            <a:endParaRPr lang="sv-SE" sz="1200" i="0">
              <a:solidFill>
                <a:schemeClr val="bg1"/>
              </a:solidFill>
              <a:effectLst/>
            </a:endParaRPr>
          </a:p>
          <a:p>
            <a:pPr algn="l">
              <a:buFont typeface="Arial" panose="020B0604020202020204" pitchFamily="34" charset="0"/>
              <a:buNone/>
            </a:pPr>
            <a:r>
              <a:rPr lang="sv-SE" sz="1200" b="1" i="0">
                <a:solidFill>
                  <a:schemeClr val="bg1"/>
                </a:solidFill>
                <a:effectLst/>
              </a:rPr>
              <a:t>Mognadsdialogen</a:t>
            </a:r>
            <a:r>
              <a:rPr lang="sv-SE" sz="1200" i="0">
                <a:solidFill>
                  <a:schemeClr val="bg1"/>
                </a:solidFill>
                <a:effectLst/>
              </a:rPr>
              <a:t> – ett diskussionsverktyg som organisationen och dess ledning kan använda för att bli överens om var de står och vad som behöver göras. Inte minst för den något mindre organisationen och organisationer som är nya på området, men alla kan ha nytta av den.</a:t>
            </a:r>
          </a:p>
          <a:p>
            <a:pPr algn="l">
              <a:buFont typeface="Arial" panose="020B0604020202020204" pitchFamily="34" charset="0"/>
              <a:buNone/>
            </a:pPr>
            <a:endParaRPr lang="sv-SE" sz="1200" i="0">
              <a:solidFill>
                <a:schemeClr val="bg1"/>
              </a:solidFill>
              <a:effectLst/>
            </a:endParaRPr>
          </a:p>
          <a:p>
            <a:pPr algn="l">
              <a:buFont typeface="Arial" panose="020B0604020202020204" pitchFamily="34" charset="0"/>
              <a:buNone/>
            </a:pPr>
            <a:r>
              <a:rPr lang="sv-SE" sz="1200" b="1">
                <a:solidFill>
                  <a:schemeClr val="bg1"/>
                </a:solidFill>
              </a:rPr>
              <a:t>Cybersäkerhetskollen</a:t>
            </a:r>
            <a:r>
              <a:rPr lang="sv-SE" sz="1200">
                <a:solidFill>
                  <a:schemeClr val="bg1"/>
                </a:solidFill>
              </a:rPr>
              <a:t> – som innehåller </a:t>
            </a:r>
            <a:r>
              <a:rPr lang="sv-SE" sz="1200" err="1">
                <a:solidFill>
                  <a:schemeClr val="bg1"/>
                </a:solidFill>
              </a:rPr>
              <a:t>infosäkkollen</a:t>
            </a:r>
            <a:r>
              <a:rPr lang="sv-SE" sz="1200">
                <a:solidFill>
                  <a:schemeClr val="bg1"/>
                </a:solidFill>
              </a:rPr>
              <a:t>, it-</a:t>
            </a:r>
            <a:r>
              <a:rPr lang="sv-SE" sz="1200" err="1">
                <a:solidFill>
                  <a:schemeClr val="bg1"/>
                </a:solidFill>
              </a:rPr>
              <a:t>säkkollen</a:t>
            </a:r>
            <a:r>
              <a:rPr lang="sv-SE" sz="1200">
                <a:solidFill>
                  <a:schemeClr val="bg1"/>
                </a:solidFill>
              </a:rPr>
              <a:t>, </a:t>
            </a:r>
            <a:r>
              <a:rPr lang="sv-SE" sz="1200" err="1">
                <a:solidFill>
                  <a:schemeClr val="bg1"/>
                </a:solidFill>
              </a:rPr>
              <a:t>ot-säkkollen</a:t>
            </a:r>
            <a:r>
              <a:rPr lang="sv-SE" sz="1200">
                <a:solidFill>
                  <a:schemeClr val="bg1"/>
                </a:solidFill>
              </a:rPr>
              <a:t> och leveranskedjekollen. Alla typer av verksamhetsutövare kan använda sig av det här verktyget för att se hur organisationen ligger till i arbetet, och få förbättringsförslag baserat på resultatet. </a:t>
            </a:r>
          </a:p>
          <a:p>
            <a:pPr algn="l">
              <a:buFont typeface="Arial" panose="020B0604020202020204" pitchFamily="34" charset="0"/>
              <a:buNone/>
            </a:pPr>
            <a:endParaRPr lang="sv-SE" sz="120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a:solidFill>
                  <a:schemeClr val="bg1"/>
                </a:solidFill>
              </a:rPr>
              <a:t>Kurs för beslutsfattare </a:t>
            </a:r>
            <a:r>
              <a:rPr lang="sv-SE" sz="1200" b="1" kern="1200">
                <a:solidFill>
                  <a:schemeClr val="bg1"/>
                </a:solidFill>
                <a:latin typeface="+mn-lt"/>
                <a:ea typeface="+mn-ea"/>
                <a:cs typeface="+mn-cs"/>
              </a:rPr>
              <a:t>- </a:t>
            </a:r>
            <a:r>
              <a:rPr lang="sv-SE" sz="1200" b="1" kern="1200">
                <a:solidFill>
                  <a:schemeClr val="tx1"/>
                </a:solidFill>
                <a:effectLst/>
                <a:latin typeface="+mn-lt"/>
                <a:ea typeface="Times New Roman" panose="02020603050405020304" pitchFamily="18" charset="0"/>
                <a:cs typeface="+mn-cs"/>
              </a:rPr>
              <a:t>Ledningsperspektiv på informations- och cybersäkerhet </a:t>
            </a:r>
            <a:r>
              <a:rPr lang="sv-SE" sz="1200" kern="1200">
                <a:solidFill>
                  <a:schemeClr val="tx1"/>
                </a:solidFill>
                <a:effectLst/>
                <a:latin typeface="+mn-lt"/>
                <a:ea typeface="Times New Roman" panose="02020603050405020304" pitchFamily="18" charset="0"/>
                <a:cs typeface="+mn-cs"/>
              </a:rPr>
              <a:t>– En bra kurs för beslutsfattare att gå för att få en bättre förståelse för informations- och cybersäkerhetsarbete och deras roll i det arbetet. Den </a:t>
            </a:r>
            <a:r>
              <a:rPr lang="sv-SE" sz="1800" b="0">
                <a:effectLst/>
                <a:latin typeface="Calibri" panose="020F0502020204030204" pitchFamily="34" charset="0"/>
              </a:rPr>
              <a:t>minskar också insteget till att uppfylla de nya kraven.</a:t>
            </a:r>
            <a:endParaRPr lang="sv-SE" sz="1200" b="0" kern="1200">
              <a:solidFill>
                <a:schemeClr val="tx1"/>
              </a:solidFill>
              <a:effectLst/>
              <a:latin typeface="+mn-lt"/>
              <a:ea typeface="Times New Roman" panose="02020603050405020304" pitchFamily="18" charset="0"/>
              <a:cs typeface="+mn-cs"/>
            </a:endParaRPr>
          </a:p>
          <a:p>
            <a:pPr algn="l">
              <a:buFont typeface="Arial" panose="020B0604020202020204" pitchFamily="34" charset="0"/>
              <a:buChar char="•"/>
            </a:pPr>
            <a:endParaRPr lang="sv-SE" sz="1200" kern="1200">
              <a:solidFill>
                <a:schemeClr val="tx1"/>
              </a:solidFill>
              <a:effectLst/>
              <a:latin typeface="+mn-lt"/>
              <a:ea typeface="Times New Roman" panose="02020603050405020304" pitchFamily="18" charset="0"/>
              <a:cs typeface="+mn-cs"/>
            </a:endParaRPr>
          </a:p>
          <a:p>
            <a:r>
              <a:rPr lang="sv-SE" sz="1200" b="1">
                <a:solidFill>
                  <a:schemeClr val="bg1"/>
                </a:solidFill>
              </a:rPr>
              <a:t>Föreskrifter och vägledningar </a:t>
            </a:r>
            <a:r>
              <a:rPr lang="sv-SE" sz="1200">
                <a:solidFill>
                  <a:schemeClr val="bg1"/>
                </a:solidFill>
              </a:rPr>
              <a:t>– även om alla föreskrifterna för cybersäkerhetslagen inte har trätt i kraft ännu så går det att ta del av förslagen via vår webb.</a:t>
            </a:r>
          </a:p>
          <a:p>
            <a:endParaRPr lang="sv-SE" sz="1200">
              <a:solidFill>
                <a:schemeClr val="bg1"/>
              </a:solidFill>
            </a:endParaRPr>
          </a:p>
          <a:p>
            <a:r>
              <a:rPr lang="sv-SE" sz="1200" b="1">
                <a:solidFill>
                  <a:schemeClr val="bg1"/>
                </a:solidFill>
              </a:rPr>
              <a:t>Nätverk och samarbetsforum </a:t>
            </a:r>
            <a:r>
              <a:rPr lang="sv-SE" sz="1200">
                <a:solidFill>
                  <a:schemeClr val="bg1"/>
                </a:solidFill>
              </a:rPr>
              <a:t>– ensam är inte stark och ibland behöver man prata med andra i samma situation. Det finns nätverk för kommuner, för regioner, för statliga myndigheter men även branschspecifika nätverk i andra sektorer som andra ordnar. </a:t>
            </a:r>
            <a:endParaRPr lang="sv-SE" sz="1200" b="0">
              <a:solidFill>
                <a:srgbClr val="000000"/>
              </a:solidFill>
              <a:effectLst/>
              <a:latin typeface="Calibri" panose="020F0502020204030204" pitchFamily="34" charset="0"/>
            </a:endParaRPr>
          </a:p>
          <a:p>
            <a:endParaRPr lang="sv-SE"/>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6633165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NCSC publicerar löpande information om NIS2 på ncsc.se/</a:t>
            </a:r>
            <a:r>
              <a:rPr lang="sv-SE" err="1"/>
              <a:t>csl</a:t>
            </a:r>
            <a:r>
              <a:rPr lang="sv-SE"/>
              <a:t>.</a:t>
            </a:r>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0723610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73E5DC-3020-47B7-8ED6-DB931FEB4490}"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41497064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69456D-B396-AA4C-947A-79E2A43AD249}"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12081580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69456D-B396-AA4C-947A-79E2A43AD249}" type="slidenum">
              <a:rPr kumimoji="0" lang="sv-SE" sz="1200" b="0" i="0" u="none" strike="noStrike" kern="1200" cap="none" spc="0" normalizeH="0" baseline="0" noProof="0" smtClean="0">
                <a:ln>
                  <a:noFill/>
                </a:ln>
                <a:solidFill>
                  <a:prstClr val="black"/>
                </a:solidFill>
                <a:effectLst/>
                <a:uLnTx/>
                <a:uFillTx/>
                <a:latin typeface="Inter" panose="020B050203000000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sv-SE" sz="1200" b="0" i="0" u="none" strike="noStrike" kern="1200" cap="none" spc="0" normalizeH="0" baseline="0" noProof="0">
              <a:ln>
                <a:noFill/>
              </a:ln>
              <a:solidFill>
                <a:prstClr val="black"/>
              </a:solidFill>
              <a:effectLst/>
              <a:uLnTx/>
              <a:uFillTx/>
              <a:latin typeface="Inter" panose="020B0502030000000004" pitchFamily="34" charset="0"/>
              <a:ea typeface="+mn-ea"/>
              <a:cs typeface="+mn-cs"/>
            </a:endParaRPr>
          </a:p>
        </p:txBody>
      </p:sp>
    </p:spTree>
    <p:extLst>
      <p:ext uri="{BB962C8B-B14F-4D97-AF65-F5344CB8AC3E}">
        <p14:creationId xmlns:p14="http://schemas.microsoft.com/office/powerpoint/2010/main" val="33944181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6.pn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emf"/></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emf"/></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emf"/></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sida">
    <p:bg>
      <p:bgPr>
        <a:solidFill>
          <a:schemeClr val="tx1"/>
        </a:solidFill>
        <a:effectLst/>
      </p:bgPr>
    </p:bg>
    <p:spTree>
      <p:nvGrpSpPr>
        <p:cNvPr id="1" name=""/>
        <p:cNvGrpSpPr/>
        <p:nvPr/>
      </p:nvGrpSpPr>
      <p:grpSpPr>
        <a:xfrm>
          <a:off x="0" y="0"/>
          <a:ext cx="0" cy="0"/>
          <a:chOff x="0" y="0"/>
          <a:chExt cx="0" cy="0"/>
        </a:xfrm>
      </p:grpSpPr>
      <p:pic>
        <p:nvPicPr>
          <p:cNvPr id="58" name="Bild 57">
            <a:extLst>
              <a:ext uri="{FF2B5EF4-FFF2-40B4-BE49-F238E27FC236}">
                <a16:creationId xmlns:a16="http://schemas.microsoft.com/office/drawing/2014/main" id="{8C548C1E-85BB-E07C-1394-740F034939E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l="37692" t="48671" r="38534" b="8294"/>
          <a:stretch>
            <a:fillRect/>
          </a:stretch>
        </p:blipFill>
        <p:spPr>
          <a:xfrm rot="10800000" flipV="1">
            <a:off x="-1" y="0"/>
            <a:ext cx="4549514" cy="4632273"/>
          </a:xfrm>
          <a:prstGeom prst="rect">
            <a:avLst/>
          </a:prstGeom>
        </p:spPr>
      </p:pic>
      <p:sp>
        <p:nvSpPr>
          <p:cNvPr id="2" name="Rubrik 1">
            <a:extLst>
              <a:ext uri="{FF2B5EF4-FFF2-40B4-BE49-F238E27FC236}">
                <a16:creationId xmlns:a16="http://schemas.microsoft.com/office/drawing/2014/main" id="{9831BFE7-38E4-8F43-8929-0B06B6B9BACB}"/>
              </a:ext>
            </a:extLst>
          </p:cNvPr>
          <p:cNvSpPr>
            <a:spLocks noGrp="1"/>
          </p:cNvSpPr>
          <p:nvPr>
            <p:ph type="ctrTitle" hasCustomPrompt="1"/>
          </p:nvPr>
        </p:nvSpPr>
        <p:spPr>
          <a:xfrm>
            <a:off x="640946" y="1655451"/>
            <a:ext cx="7889967" cy="1909763"/>
          </a:xfrm>
        </p:spPr>
        <p:txBody>
          <a:bodyPr anchor="b">
            <a:normAutofit/>
          </a:bodyPr>
          <a:lstStyle>
            <a:lvl1pPr algn="l">
              <a:lnSpc>
                <a:spcPct val="100000"/>
              </a:lnSpc>
              <a:defRPr sz="4800" b="0" i="0">
                <a:solidFill>
                  <a:schemeClr val="bg1"/>
                </a:solidFill>
                <a:ea typeface="Inter" panose="020B0502030000000004" pitchFamily="34" charset="0"/>
              </a:defRPr>
            </a:lvl1pPr>
          </a:lstStyle>
          <a:p>
            <a:r>
              <a:rPr lang="sv-SE" b="1"/>
              <a:t>Klicka för att lägga till rubrik</a:t>
            </a:r>
          </a:p>
        </p:txBody>
      </p:sp>
      <p:sp>
        <p:nvSpPr>
          <p:cNvPr id="3" name="Underrubrik 2">
            <a:extLst>
              <a:ext uri="{FF2B5EF4-FFF2-40B4-BE49-F238E27FC236}">
                <a16:creationId xmlns:a16="http://schemas.microsoft.com/office/drawing/2014/main" id="{53E896CD-9724-C044-A515-6F194DB0DCAE}"/>
              </a:ext>
            </a:extLst>
          </p:cNvPr>
          <p:cNvSpPr>
            <a:spLocks noGrp="1"/>
          </p:cNvSpPr>
          <p:nvPr>
            <p:ph type="subTitle" idx="1"/>
          </p:nvPr>
        </p:nvSpPr>
        <p:spPr>
          <a:xfrm>
            <a:off x="640946" y="3657286"/>
            <a:ext cx="7889967" cy="1299725"/>
          </a:xfrm>
        </p:spPr>
        <p:txBody>
          <a:bodyPr>
            <a:normAutofit/>
          </a:bodyPr>
          <a:lstStyle>
            <a:lvl1pPr marL="0" indent="0" algn="l">
              <a:buNone/>
              <a:defRPr sz="2000" b="0" i="0">
                <a:solidFill>
                  <a:schemeClr val="bg1"/>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ändra mall för underrubrikformat</a:t>
            </a:r>
          </a:p>
        </p:txBody>
      </p:sp>
      <p:sp>
        <p:nvSpPr>
          <p:cNvPr id="318" name="Platshållare för datum 3">
            <a:extLst>
              <a:ext uri="{FF2B5EF4-FFF2-40B4-BE49-F238E27FC236}">
                <a16:creationId xmlns:a16="http://schemas.microsoft.com/office/drawing/2014/main" id="{E820EF05-868F-FBDB-D2CA-3FDC4F2799BE}"/>
              </a:ext>
            </a:extLst>
          </p:cNvPr>
          <p:cNvSpPr>
            <a:spLocks noGrp="1"/>
          </p:cNvSpPr>
          <p:nvPr>
            <p:ph type="dt" sz="half" idx="10"/>
          </p:nvPr>
        </p:nvSpPr>
        <p:spPr>
          <a:xfrm>
            <a:off x="640946" y="6252055"/>
            <a:ext cx="1009915" cy="216000"/>
          </a:xfrm>
          <a:prstGeom prst="rect">
            <a:avLst/>
          </a:prstGeom>
        </p:spPr>
        <p:txBody>
          <a:bodyPr/>
          <a:lstStyle>
            <a:lvl1pPr>
              <a:defRPr sz="1000" b="0" i="0">
                <a:solidFill>
                  <a:schemeClr val="accent5"/>
                </a:solidFill>
                <a:latin typeface="Inter" panose="020B0502030000000004" pitchFamily="34" charset="0"/>
              </a:defRPr>
            </a:lvl1pPr>
          </a:lstStyle>
          <a:p>
            <a:fld id="{D3B717F4-D7B3-C341-BACF-5D961412A019}" type="datetime1">
              <a:rPr lang="sv-SE" smtClean="0"/>
              <a:pPr/>
              <a:t>2026-09-24</a:t>
            </a:fld>
            <a:endParaRPr lang="sv-SE"/>
          </a:p>
        </p:txBody>
      </p:sp>
      <p:sp>
        <p:nvSpPr>
          <p:cNvPr id="319" name="Platshållare för text 108">
            <a:extLst>
              <a:ext uri="{FF2B5EF4-FFF2-40B4-BE49-F238E27FC236}">
                <a16:creationId xmlns:a16="http://schemas.microsoft.com/office/drawing/2014/main" id="{4FE2C227-6331-86E8-A9C8-B0813200CBD4}"/>
              </a:ext>
            </a:extLst>
          </p:cNvPr>
          <p:cNvSpPr>
            <a:spLocks noGrp="1"/>
          </p:cNvSpPr>
          <p:nvPr>
            <p:ph type="body" sz="quarter" idx="12" hasCustomPrompt="1"/>
          </p:nvPr>
        </p:nvSpPr>
        <p:spPr>
          <a:xfrm>
            <a:off x="640945" y="6015840"/>
            <a:ext cx="3721723" cy="216000"/>
          </a:xfrm>
        </p:spPr>
        <p:txBody>
          <a:bodyPr anchor="b"/>
          <a:lstStyle>
            <a:lvl1pPr>
              <a:buNone/>
              <a:defRPr sz="1100" b="0" i="0">
                <a:solidFill>
                  <a:schemeClr val="accent5"/>
                </a:solidFill>
                <a:latin typeface="Inter" panose="020B0502030000000004" pitchFamily="34" charset="0"/>
                <a:ea typeface="Inter" panose="020B0502030000000004" pitchFamily="34" charset="0"/>
              </a:defRPr>
            </a:lvl1pPr>
          </a:lstStyle>
          <a:p>
            <a:pPr lvl="0"/>
            <a:r>
              <a:rPr lang="sv-SE"/>
              <a:t>Kontaktuppgifter eller namn</a:t>
            </a:r>
          </a:p>
        </p:txBody>
      </p:sp>
      <p:sp>
        <p:nvSpPr>
          <p:cNvPr id="320" name="Frihandsfigur 319">
            <a:extLst>
              <a:ext uri="{FF2B5EF4-FFF2-40B4-BE49-F238E27FC236}">
                <a16:creationId xmlns:a16="http://schemas.microsoft.com/office/drawing/2014/main" id="{D83E4A8D-7FAD-9D5A-3F39-971A33005D75}"/>
              </a:ext>
            </a:extLst>
          </p:cNvPr>
          <p:cNvSpPr/>
          <p:nvPr userDrawn="1"/>
        </p:nvSpPr>
        <p:spPr>
          <a:xfrm>
            <a:off x="731298" y="6240051"/>
            <a:ext cx="792000" cy="4758"/>
          </a:xfrm>
          <a:custGeom>
            <a:avLst/>
            <a:gdLst>
              <a:gd name="csX0" fmla="*/ 992034 w 992033"/>
              <a:gd name="csY0" fmla="*/ 0 h 5692"/>
              <a:gd name="csX1" fmla="*/ 0 w 992033"/>
              <a:gd name="csY1" fmla="*/ 0 h 5692"/>
            </a:gdLst>
            <a:ahLst/>
            <a:cxnLst>
              <a:cxn ang="0">
                <a:pos x="csX0" y="csY0"/>
              </a:cxn>
              <a:cxn ang="0">
                <a:pos x="csX1" y="csY1"/>
              </a:cxn>
            </a:cxnLst>
            <a:rect l="l" t="t" r="r" b="b"/>
            <a:pathLst>
              <a:path w="992033" h="5692">
                <a:moveTo>
                  <a:pt x="992034" y="0"/>
                </a:moveTo>
                <a:lnTo>
                  <a:pt x="0" y="0"/>
                </a:lnTo>
              </a:path>
            </a:pathLst>
          </a:custGeom>
          <a:ln w="5690" cap="flat">
            <a:solidFill>
              <a:schemeClr val="accent5"/>
            </a:solidFill>
            <a:prstDash val="solid"/>
            <a:miter/>
          </a:ln>
        </p:spPr>
        <p:txBody>
          <a:bodyPr/>
          <a:lstStyle/>
          <a:p>
            <a:endParaRPr lang="sv-SE" b="0" i="0">
              <a:solidFill>
                <a:schemeClr val="accent5"/>
              </a:solidFill>
              <a:latin typeface="Inter" panose="020B0502030000000004" pitchFamily="34" charset="0"/>
            </a:endParaRPr>
          </a:p>
        </p:txBody>
      </p:sp>
      <p:pic>
        <p:nvPicPr>
          <p:cNvPr id="4" name="Bild 3">
            <a:extLst>
              <a:ext uri="{FF2B5EF4-FFF2-40B4-BE49-F238E27FC236}">
                <a16:creationId xmlns:a16="http://schemas.microsoft.com/office/drawing/2014/main" id="{E634CA6C-DC0C-9A0C-AC76-096B542D372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39522" t="12172" r="37684" b="12804"/>
          <a:stretch>
            <a:fillRect/>
          </a:stretch>
        </p:blipFill>
        <p:spPr>
          <a:xfrm flipH="1">
            <a:off x="8470277" y="-32487"/>
            <a:ext cx="3721723" cy="6890488"/>
          </a:xfrm>
          <a:prstGeom prst="rect">
            <a:avLst/>
          </a:prstGeom>
        </p:spPr>
      </p:pic>
      <p:pic>
        <p:nvPicPr>
          <p:cNvPr id="6" name="Bildobjekt 6">
            <a:extLst>
              <a:ext uri="{FF2B5EF4-FFF2-40B4-BE49-F238E27FC236}">
                <a16:creationId xmlns:a16="http://schemas.microsoft.com/office/drawing/2014/main" id="{63D21F67-ABAD-21F0-B6F3-1F3C05A86C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204178" y="5991112"/>
            <a:ext cx="2531310" cy="497877"/>
          </a:xfrm>
          <a:prstGeom prst="rect">
            <a:avLst/>
          </a:prstGeom>
        </p:spPr>
      </p:pic>
    </p:spTree>
    <p:extLst>
      <p:ext uri="{BB962C8B-B14F-4D97-AF65-F5344CB8AC3E}">
        <p14:creationId xmlns:p14="http://schemas.microsoft.com/office/powerpoint/2010/main" val="4119365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42">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ida med bild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BA8B3AB-709B-242A-6F43-22D262801800}"/>
              </a:ext>
            </a:extLst>
          </p:cNvPr>
          <p:cNvSpPr/>
          <p:nvPr userDrawn="1"/>
        </p:nvSpPr>
        <p:spPr>
          <a:xfrm>
            <a:off x="-2" y="0"/>
            <a:ext cx="12192002" cy="6858000"/>
          </a:xfrm>
          <a:prstGeom prst="rect">
            <a:avLst/>
          </a:prstGeom>
          <a:solidFill>
            <a:srgbClr val="040508">
              <a:alpha val="50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pic>
        <p:nvPicPr>
          <p:cNvPr id="58" name="Bild 57">
            <a:extLst>
              <a:ext uri="{FF2B5EF4-FFF2-40B4-BE49-F238E27FC236}">
                <a16:creationId xmlns:a16="http://schemas.microsoft.com/office/drawing/2014/main" id="{8C548C1E-85BB-E07C-1394-740F034939E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37692" t="48671" r="38534" b="8294"/>
          <a:stretch>
            <a:fillRect/>
          </a:stretch>
        </p:blipFill>
        <p:spPr>
          <a:xfrm rot="10800000" flipV="1">
            <a:off x="-1" y="0"/>
            <a:ext cx="4549514" cy="4632273"/>
          </a:xfrm>
          <a:prstGeom prst="rect">
            <a:avLst/>
          </a:prstGeom>
        </p:spPr>
      </p:pic>
      <p:sp>
        <p:nvSpPr>
          <p:cNvPr id="2" name="Rubrik 1">
            <a:extLst>
              <a:ext uri="{FF2B5EF4-FFF2-40B4-BE49-F238E27FC236}">
                <a16:creationId xmlns:a16="http://schemas.microsoft.com/office/drawing/2014/main" id="{9831BFE7-38E4-8F43-8929-0B06B6B9BACB}"/>
              </a:ext>
            </a:extLst>
          </p:cNvPr>
          <p:cNvSpPr>
            <a:spLocks noGrp="1"/>
          </p:cNvSpPr>
          <p:nvPr>
            <p:ph type="ctrTitle" hasCustomPrompt="1"/>
          </p:nvPr>
        </p:nvSpPr>
        <p:spPr>
          <a:xfrm>
            <a:off x="640946" y="1655451"/>
            <a:ext cx="7889967" cy="1909763"/>
          </a:xfrm>
        </p:spPr>
        <p:txBody>
          <a:bodyPr anchor="b">
            <a:normAutofit/>
          </a:bodyPr>
          <a:lstStyle>
            <a:lvl1pPr algn="l">
              <a:lnSpc>
                <a:spcPct val="100000"/>
              </a:lnSpc>
              <a:defRPr sz="4800" b="0" i="0">
                <a:solidFill>
                  <a:schemeClr val="bg1"/>
                </a:solidFill>
                <a:ea typeface="Inter" panose="020B0502030000000004" pitchFamily="34" charset="0"/>
              </a:defRPr>
            </a:lvl1pPr>
          </a:lstStyle>
          <a:p>
            <a:r>
              <a:rPr lang="sv-SE" b="1"/>
              <a:t>Klicka för att lägga till rubrik</a:t>
            </a:r>
          </a:p>
        </p:txBody>
      </p:sp>
      <p:sp>
        <p:nvSpPr>
          <p:cNvPr id="3" name="Underrubrik 2">
            <a:extLst>
              <a:ext uri="{FF2B5EF4-FFF2-40B4-BE49-F238E27FC236}">
                <a16:creationId xmlns:a16="http://schemas.microsoft.com/office/drawing/2014/main" id="{53E896CD-9724-C044-A515-6F194DB0DCAE}"/>
              </a:ext>
            </a:extLst>
          </p:cNvPr>
          <p:cNvSpPr>
            <a:spLocks noGrp="1"/>
          </p:cNvSpPr>
          <p:nvPr>
            <p:ph type="subTitle" idx="1"/>
          </p:nvPr>
        </p:nvSpPr>
        <p:spPr>
          <a:xfrm>
            <a:off x="640946" y="3657286"/>
            <a:ext cx="7889967" cy="1299725"/>
          </a:xfrm>
        </p:spPr>
        <p:txBody>
          <a:bodyPr>
            <a:normAutofit/>
          </a:bodyPr>
          <a:lstStyle>
            <a:lvl1pPr marL="0" indent="0" algn="l">
              <a:buNone/>
              <a:defRPr sz="2000" b="0" i="0">
                <a:solidFill>
                  <a:schemeClr val="bg1"/>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ändra mall för underrubrikformat</a:t>
            </a:r>
          </a:p>
        </p:txBody>
      </p:sp>
      <p:sp>
        <p:nvSpPr>
          <p:cNvPr id="318" name="Platshållare för datum 3">
            <a:extLst>
              <a:ext uri="{FF2B5EF4-FFF2-40B4-BE49-F238E27FC236}">
                <a16:creationId xmlns:a16="http://schemas.microsoft.com/office/drawing/2014/main" id="{E820EF05-868F-FBDB-D2CA-3FDC4F2799BE}"/>
              </a:ext>
            </a:extLst>
          </p:cNvPr>
          <p:cNvSpPr>
            <a:spLocks noGrp="1"/>
          </p:cNvSpPr>
          <p:nvPr>
            <p:ph type="dt" sz="half" idx="10"/>
          </p:nvPr>
        </p:nvSpPr>
        <p:spPr>
          <a:xfrm>
            <a:off x="640946" y="6252055"/>
            <a:ext cx="1009915" cy="216000"/>
          </a:xfrm>
          <a:prstGeom prst="rect">
            <a:avLst/>
          </a:prstGeom>
        </p:spPr>
        <p:txBody>
          <a:bodyPr/>
          <a:lstStyle>
            <a:lvl1pPr>
              <a:defRPr sz="1000" b="0" i="0">
                <a:solidFill>
                  <a:schemeClr val="accent5"/>
                </a:solidFill>
                <a:latin typeface="Inter" panose="020B0502030000000004" pitchFamily="34" charset="0"/>
              </a:defRPr>
            </a:lvl1pPr>
          </a:lstStyle>
          <a:p>
            <a:fld id="{A55FCF8C-4A7E-CD41-BDA7-073CB94464C1}" type="datetime1">
              <a:rPr lang="sv-SE" smtClean="0"/>
              <a:pPr/>
              <a:t>2026-09-24</a:t>
            </a:fld>
            <a:endParaRPr lang="sv-SE"/>
          </a:p>
        </p:txBody>
      </p:sp>
      <p:sp>
        <p:nvSpPr>
          <p:cNvPr id="319" name="Platshållare för text 108">
            <a:extLst>
              <a:ext uri="{FF2B5EF4-FFF2-40B4-BE49-F238E27FC236}">
                <a16:creationId xmlns:a16="http://schemas.microsoft.com/office/drawing/2014/main" id="{4FE2C227-6331-86E8-A9C8-B0813200CBD4}"/>
              </a:ext>
            </a:extLst>
          </p:cNvPr>
          <p:cNvSpPr>
            <a:spLocks noGrp="1"/>
          </p:cNvSpPr>
          <p:nvPr>
            <p:ph type="body" sz="quarter" idx="12" hasCustomPrompt="1"/>
          </p:nvPr>
        </p:nvSpPr>
        <p:spPr>
          <a:xfrm>
            <a:off x="640945" y="6015840"/>
            <a:ext cx="3721723" cy="216000"/>
          </a:xfrm>
        </p:spPr>
        <p:txBody>
          <a:bodyPr anchor="b"/>
          <a:lstStyle>
            <a:lvl1pPr>
              <a:buNone/>
              <a:defRPr sz="1100" b="0" i="0">
                <a:solidFill>
                  <a:schemeClr val="accent5"/>
                </a:solidFill>
                <a:latin typeface="Inter" panose="020B0502030000000004" pitchFamily="34" charset="0"/>
                <a:ea typeface="Inter" panose="020B0502030000000004" pitchFamily="34" charset="0"/>
              </a:defRPr>
            </a:lvl1pPr>
          </a:lstStyle>
          <a:p>
            <a:pPr lvl="0"/>
            <a:r>
              <a:rPr lang="sv-SE"/>
              <a:t>Kontaktuppgifter eller namn</a:t>
            </a:r>
          </a:p>
        </p:txBody>
      </p:sp>
      <p:sp>
        <p:nvSpPr>
          <p:cNvPr id="320" name="Frihandsfigur 319">
            <a:extLst>
              <a:ext uri="{FF2B5EF4-FFF2-40B4-BE49-F238E27FC236}">
                <a16:creationId xmlns:a16="http://schemas.microsoft.com/office/drawing/2014/main" id="{D83E4A8D-7FAD-9D5A-3F39-971A33005D75}"/>
              </a:ext>
            </a:extLst>
          </p:cNvPr>
          <p:cNvSpPr/>
          <p:nvPr userDrawn="1"/>
        </p:nvSpPr>
        <p:spPr>
          <a:xfrm>
            <a:off x="731298" y="6240051"/>
            <a:ext cx="792000" cy="4758"/>
          </a:xfrm>
          <a:custGeom>
            <a:avLst/>
            <a:gdLst>
              <a:gd name="csX0" fmla="*/ 992034 w 992033"/>
              <a:gd name="csY0" fmla="*/ 0 h 5692"/>
              <a:gd name="csX1" fmla="*/ 0 w 992033"/>
              <a:gd name="csY1" fmla="*/ 0 h 5692"/>
            </a:gdLst>
            <a:ahLst/>
            <a:cxnLst>
              <a:cxn ang="0">
                <a:pos x="csX0" y="csY0"/>
              </a:cxn>
              <a:cxn ang="0">
                <a:pos x="csX1" y="csY1"/>
              </a:cxn>
            </a:cxnLst>
            <a:rect l="l" t="t" r="r" b="b"/>
            <a:pathLst>
              <a:path w="992033" h="5692">
                <a:moveTo>
                  <a:pt x="992034" y="0"/>
                </a:moveTo>
                <a:lnTo>
                  <a:pt x="0" y="0"/>
                </a:lnTo>
              </a:path>
            </a:pathLst>
          </a:custGeom>
          <a:ln w="5690" cap="flat">
            <a:solidFill>
              <a:schemeClr val="accent5"/>
            </a:solidFill>
            <a:prstDash val="solid"/>
            <a:miter/>
          </a:ln>
        </p:spPr>
        <p:txBody>
          <a:bodyPr/>
          <a:lstStyle/>
          <a:p>
            <a:endParaRPr lang="sv-SE" b="0" i="0">
              <a:solidFill>
                <a:schemeClr val="accent5"/>
              </a:solidFill>
              <a:latin typeface="Inter" panose="020B0502030000000004" pitchFamily="34" charset="0"/>
            </a:endParaRPr>
          </a:p>
        </p:txBody>
      </p:sp>
      <p:sp>
        <p:nvSpPr>
          <p:cNvPr id="5" name="instruktion 2">
            <a:extLst>
              <a:ext uri="{FF2B5EF4-FFF2-40B4-BE49-F238E27FC236}">
                <a16:creationId xmlns:a16="http://schemas.microsoft.com/office/drawing/2014/main" id="{33591EF5-EF78-8D5A-40E6-7CCBEE18752F}"/>
              </a:ext>
              <a:ext uri="{C183D7F6-B498-43B3-948B-1728B52AA6E4}">
                <adec:decorative xmlns:adec="http://schemas.microsoft.com/office/drawing/2017/decorative" val="1"/>
              </a:ext>
            </a:extLst>
          </p:cNvPr>
          <p:cNvSpPr/>
          <p:nvPr userDrawn="1"/>
        </p:nvSpPr>
        <p:spPr>
          <a:xfrm>
            <a:off x="0" y="-1828800"/>
            <a:ext cx="6817895" cy="1620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SE" b="0" i="0">
                <a:solidFill>
                  <a:sysClr val="windowText" lastClr="000000"/>
                </a:solidFill>
                <a:latin typeface="Inter" panose="020B0502030000000004" pitchFamily="34" charset="0"/>
              </a:rPr>
              <a:t>Byt bildbakgrund genom att högerklicka på bilden och välj ”Formatera bakgrund”/”Format Background”. Välj ”Bild eller mönsterfyllning”/”Picture or texture fill” under fliken ”Fill” (färghinken). Klicka på ”välj”/”insert” för att välja bild.</a:t>
            </a:r>
          </a:p>
        </p:txBody>
      </p:sp>
      <p:pic>
        <p:nvPicPr>
          <p:cNvPr id="6" name="Bildobjekt 5">
            <a:extLst>
              <a:ext uri="{FF2B5EF4-FFF2-40B4-BE49-F238E27FC236}">
                <a16:creationId xmlns:a16="http://schemas.microsoft.com/office/drawing/2014/main" id="{620E4CDC-C389-A8A1-E958-289B058D5AC4}"/>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4115042" y="-1828800"/>
            <a:ext cx="3937000" cy="3857465"/>
          </a:xfrm>
          <a:prstGeom prst="rect">
            <a:avLst/>
          </a:prstGeom>
          <a:ln>
            <a:solidFill>
              <a:schemeClr val="bg1"/>
            </a:solidFill>
          </a:ln>
        </p:spPr>
      </p:pic>
      <p:pic>
        <p:nvPicPr>
          <p:cNvPr id="8" name="Bild 7">
            <a:extLst>
              <a:ext uri="{FF2B5EF4-FFF2-40B4-BE49-F238E27FC236}">
                <a16:creationId xmlns:a16="http://schemas.microsoft.com/office/drawing/2014/main" id="{4E989911-B540-D1EA-48AB-EC831BE4702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l="39522" t="12172" r="37684" b="12804"/>
          <a:stretch>
            <a:fillRect/>
          </a:stretch>
        </p:blipFill>
        <p:spPr>
          <a:xfrm flipH="1">
            <a:off x="8470277" y="-32487"/>
            <a:ext cx="3721723" cy="6890488"/>
          </a:xfrm>
          <a:prstGeom prst="rect">
            <a:avLst/>
          </a:prstGeom>
        </p:spPr>
      </p:pic>
      <p:pic>
        <p:nvPicPr>
          <p:cNvPr id="9" name="Bildobjekt 6">
            <a:extLst>
              <a:ext uri="{FF2B5EF4-FFF2-40B4-BE49-F238E27FC236}">
                <a16:creationId xmlns:a16="http://schemas.microsoft.com/office/drawing/2014/main" id="{62BF7286-CC8D-CDA2-6A8C-03777399005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9204178" y="5991112"/>
            <a:ext cx="2531310" cy="497877"/>
          </a:xfrm>
          <a:prstGeom prst="rect">
            <a:avLst/>
          </a:prstGeom>
        </p:spPr>
      </p:pic>
    </p:spTree>
    <p:extLst>
      <p:ext uri="{BB962C8B-B14F-4D97-AF65-F5344CB8AC3E}">
        <p14:creationId xmlns:p14="http://schemas.microsoft.com/office/powerpoint/2010/main" val="4930931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42">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ida med bild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BA8B3AB-709B-242A-6F43-22D262801800}"/>
              </a:ext>
            </a:extLst>
          </p:cNvPr>
          <p:cNvSpPr/>
          <p:nvPr userDrawn="1"/>
        </p:nvSpPr>
        <p:spPr>
          <a:xfrm>
            <a:off x="-2" y="0"/>
            <a:ext cx="12192002" cy="6858000"/>
          </a:xfrm>
          <a:prstGeom prst="rect">
            <a:avLst/>
          </a:prstGeom>
          <a:solidFill>
            <a:srgbClr val="040508">
              <a:alpha val="50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pic>
        <p:nvPicPr>
          <p:cNvPr id="58" name="Bild 57">
            <a:extLst>
              <a:ext uri="{FF2B5EF4-FFF2-40B4-BE49-F238E27FC236}">
                <a16:creationId xmlns:a16="http://schemas.microsoft.com/office/drawing/2014/main" id="{8C548C1E-85BB-E07C-1394-740F034939E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37692" t="48671" r="38534" b="8294"/>
          <a:stretch>
            <a:fillRect/>
          </a:stretch>
        </p:blipFill>
        <p:spPr>
          <a:xfrm rot="10800000" flipV="1">
            <a:off x="-1" y="0"/>
            <a:ext cx="4549514" cy="4632273"/>
          </a:xfrm>
          <a:prstGeom prst="rect">
            <a:avLst/>
          </a:prstGeom>
        </p:spPr>
      </p:pic>
      <p:sp>
        <p:nvSpPr>
          <p:cNvPr id="2" name="Rubrik 1">
            <a:extLst>
              <a:ext uri="{FF2B5EF4-FFF2-40B4-BE49-F238E27FC236}">
                <a16:creationId xmlns:a16="http://schemas.microsoft.com/office/drawing/2014/main" id="{9831BFE7-38E4-8F43-8929-0B06B6B9BACB}"/>
              </a:ext>
            </a:extLst>
          </p:cNvPr>
          <p:cNvSpPr>
            <a:spLocks noGrp="1"/>
          </p:cNvSpPr>
          <p:nvPr>
            <p:ph type="ctrTitle" hasCustomPrompt="1"/>
          </p:nvPr>
        </p:nvSpPr>
        <p:spPr>
          <a:xfrm>
            <a:off x="640946" y="1655451"/>
            <a:ext cx="7889967" cy="1909763"/>
          </a:xfrm>
        </p:spPr>
        <p:txBody>
          <a:bodyPr anchor="b">
            <a:normAutofit/>
          </a:bodyPr>
          <a:lstStyle>
            <a:lvl1pPr algn="l">
              <a:lnSpc>
                <a:spcPct val="100000"/>
              </a:lnSpc>
              <a:defRPr sz="4800" b="0" i="0">
                <a:solidFill>
                  <a:schemeClr val="bg1"/>
                </a:solidFill>
                <a:ea typeface="Inter" panose="020B0502030000000004" pitchFamily="34" charset="0"/>
              </a:defRPr>
            </a:lvl1pPr>
          </a:lstStyle>
          <a:p>
            <a:r>
              <a:rPr lang="sv-SE" b="1"/>
              <a:t>Klicka för att lägga till rubrik</a:t>
            </a:r>
          </a:p>
        </p:txBody>
      </p:sp>
      <p:sp>
        <p:nvSpPr>
          <p:cNvPr id="3" name="Underrubrik 2">
            <a:extLst>
              <a:ext uri="{FF2B5EF4-FFF2-40B4-BE49-F238E27FC236}">
                <a16:creationId xmlns:a16="http://schemas.microsoft.com/office/drawing/2014/main" id="{53E896CD-9724-C044-A515-6F194DB0DCAE}"/>
              </a:ext>
            </a:extLst>
          </p:cNvPr>
          <p:cNvSpPr>
            <a:spLocks noGrp="1"/>
          </p:cNvSpPr>
          <p:nvPr>
            <p:ph type="subTitle" idx="1"/>
          </p:nvPr>
        </p:nvSpPr>
        <p:spPr>
          <a:xfrm>
            <a:off x="640946" y="3657286"/>
            <a:ext cx="7889967" cy="1299725"/>
          </a:xfrm>
        </p:spPr>
        <p:txBody>
          <a:bodyPr>
            <a:normAutofit/>
          </a:bodyPr>
          <a:lstStyle>
            <a:lvl1pPr marL="0" indent="0" algn="l">
              <a:buNone/>
              <a:defRPr sz="2000" b="0" i="0">
                <a:solidFill>
                  <a:schemeClr val="bg1"/>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ändra mall för underrubrikformat</a:t>
            </a:r>
          </a:p>
        </p:txBody>
      </p:sp>
      <p:sp>
        <p:nvSpPr>
          <p:cNvPr id="318" name="Platshållare för datum 3">
            <a:extLst>
              <a:ext uri="{FF2B5EF4-FFF2-40B4-BE49-F238E27FC236}">
                <a16:creationId xmlns:a16="http://schemas.microsoft.com/office/drawing/2014/main" id="{E820EF05-868F-FBDB-D2CA-3FDC4F2799BE}"/>
              </a:ext>
            </a:extLst>
          </p:cNvPr>
          <p:cNvSpPr>
            <a:spLocks noGrp="1"/>
          </p:cNvSpPr>
          <p:nvPr>
            <p:ph type="dt" sz="half" idx="10"/>
          </p:nvPr>
        </p:nvSpPr>
        <p:spPr>
          <a:xfrm>
            <a:off x="640946" y="6252055"/>
            <a:ext cx="1009915" cy="216000"/>
          </a:xfrm>
          <a:prstGeom prst="rect">
            <a:avLst/>
          </a:prstGeom>
        </p:spPr>
        <p:txBody>
          <a:bodyPr/>
          <a:lstStyle>
            <a:lvl1pPr>
              <a:defRPr sz="1000" b="0" i="0">
                <a:solidFill>
                  <a:schemeClr val="accent5"/>
                </a:solidFill>
                <a:latin typeface="Inter" panose="020B0502030000000004" pitchFamily="34" charset="0"/>
              </a:defRPr>
            </a:lvl1pPr>
          </a:lstStyle>
          <a:p>
            <a:fld id="{A55FCF8C-4A7E-CD41-BDA7-073CB94464C1}" type="datetime1">
              <a:rPr lang="sv-SE" smtClean="0"/>
              <a:pPr/>
              <a:t>2026-09-24</a:t>
            </a:fld>
            <a:endParaRPr lang="sv-SE"/>
          </a:p>
        </p:txBody>
      </p:sp>
      <p:sp>
        <p:nvSpPr>
          <p:cNvPr id="319" name="Platshållare för text 108">
            <a:extLst>
              <a:ext uri="{FF2B5EF4-FFF2-40B4-BE49-F238E27FC236}">
                <a16:creationId xmlns:a16="http://schemas.microsoft.com/office/drawing/2014/main" id="{4FE2C227-6331-86E8-A9C8-B0813200CBD4}"/>
              </a:ext>
            </a:extLst>
          </p:cNvPr>
          <p:cNvSpPr>
            <a:spLocks noGrp="1"/>
          </p:cNvSpPr>
          <p:nvPr>
            <p:ph type="body" sz="quarter" idx="12" hasCustomPrompt="1"/>
          </p:nvPr>
        </p:nvSpPr>
        <p:spPr>
          <a:xfrm>
            <a:off x="640945" y="6015840"/>
            <a:ext cx="3721723" cy="216000"/>
          </a:xfrm>
        </p:spPr>
        <p:txBody>
          <a:bodyPr anchor="b"/>
          <a:lstStyle>
            <a:lvl1pPr>
              <a:buNone/>
              <a:defRPr sz="1100" b="0" i="0">
                <a:solidFill>
                  <a:schemeClr val="accent5"/>
                </a:solidFill>
                <a:latin typeface="Inter" panose="020B0502030000000004" pitchFamily="34" charset="0"/>
                <a:ea typeface="Inter" panose="020B0502030000000004" pitchFamily="34" charset="0"/>
              </a:defRPr>
            </a:lvl1pPr>
          </a:lstStyle>
          <a:p>
            <a:pPr lvl="0"/>
            <a:r>
              <a:rPr lang="sv-SE"/>
              <a:t>Kontaktuppgifter eller namn</a:t>
            </a:r>
          </a:p>
        </p:txBody>
      </p:sp>
      <p:sp>
        <p:nvSpPr>
          <p:cNvPr id="320" name="Frihandsfigur 319">
            <a:extLst>
              <a:ext uri="{FF2B5EF4-FFF2-40B4-BE49-F238E27FC236}">
                <a16:creationId xmlns:a16="http://schemas.microsoft.com/office/drawing/2014/main" id="{D83E4A8D-7FAD-9D5A-3F39-971A33005D75}"/>
              </a:ext>
            </a:extLst>
          </p:cNvPr>
          <p:cNvSpPr/>
          <p:nvPr userDrawn="1"/>
        </p:nvSpPr>
        <p:spPr>
          <a:xfrm>
            <a:off x="731298" y="6240051"/>
            <a:ext cx="792000" cy="4758"/>
          </a:xfrm>
          <a:custGeom>
            <a:avLst/>
            <a:gdLst>
              <a:gd name="csX0" fmla="*/ 992034 w 992033"/>
              <a:gd name="csY0" fmla="*/ 0 h 5692"/>
              <a:gd name="csX1" fmla="*/ 0 w 992033"/>
              <a:gd name="csY1" fmla="*/ 0 h 5692"/>
            </a:gdLst>
            <a:ahLst/>
            <a:cxnLst>
              <a:cxn ang="0">
                <a:pos x="csX0" y="csY0"/>
              </a:cxn>
              <a:cxn ang="0">
                <a:pos x="csX1" y="csY1"/>
              </a:cxn>
            </a:cxnLst>
            <a:rect l="l" t="t" r="r" b="b"/>
            <a:pathLst>
              <a:path w="992033" h="5692">
                <a:moveTo>
                  <a:pt x="992034" y="0"/>
                </a:moveTo>
                <a:lnTo>
                  <a:pt x="0" y="0"/>
                </a:lnTo>
              </a:path>
            </a:pathLst>
          </a:custGeom>
          <a:ln w="5690" cap="flat">
            <a:solidFill>
              <a:schemeClr val="accent5"/>
            </a:solidFill>
            <a:prstDash val="solid"/>
            <a:miter/>
          </a:ln>
        </p:spPr>
        <p:txBody>
          <a:bodyPr/>
          <a:lstStyle/>
          <a:p>
            <a:endParaRPr lang="sv-SE" b="0" i="0">
              <a:solidFill>
                <a:schemeClr val="accent5"/>
              </a:solidFill>
              <a:latin typeface="Inter" panose="020B0502030000000004" pitchFamily="34" charset="0"/>
            </a:endParaRPr>
          </a:p>
        </p:txBody>
      </p:sp>
      <p:sp>
        <p:nvSpPr>
          <p:cNvPr id="5" name="instruktion 2">
            <a:extLst>
              <a:ext uri="{FF2B5EF4-FFF2-40B4-BE49-F238E27FC236}">
                <a16:creationId xmlns:a16="http://schemas.microsoft.com/office/drawing/2014/main" id="{33591EF5-EF78-8D5A-40E6-7CCBEE18752F}"/>
              </a:ext>
              <a:ext uri="{C183D7F6-B498-43B3-948B-1728B52AA6E4}">
                <adec:decorative xmlns:adec="http://schemas.microsoft.com/office/drawing/2017/decorative" val="1"/>
              </a:ext>
            </a:extLst>
          </p:cNvPr>
          <p:cNvSpPr/>
          <p:nvPr userDrawn="1"/>
        </p:nvSpPr>
        <p:spPr>
          <a:xfrm>
            <a:off x="0" y="-1828800"/>
            <a:ext cx="6817895" cy="1620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SE" b="0" i="0">
                <a:solidFill>
                  <a:sysClr val="windowText" lastClr="000000"/>
                </a:solidFill>
                <a:latin typeface="Inter" panose="020B0502030000000004" pitchFamily="34" charset="0"/>
              </a:rPr>
              <a:t>Byt bildbakgrund genom att högerklicka på bilden och välj ”Formatera bakgrund”/”Format Background”. Välj ”Bild eller mönsterfyllning”/”Picture or texture fill” under fliken ”Fill” (färghinken). Klicka på ”välj”/”insert” för att välja bild.</a:t>
            </a:r>
          </a:p>
        </p:txBody>
      </p:sp>
      <p:pic>
        <p:nvPicPr>
          <p:cNvPr id="6" name="Bildobjekt 5">
            <a:extLst>
              <a:ext uri="{FF2B5EF4-FFF2-40B4-BE49-F238E27FC236}">
                <a16:creationId xmlns:a16="http://schemas.microsoft.com/office/drawing/2014/main" id="{620E4CDC-C389-A8A1-E958-289B058D5AC4}"/>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4115042" y="-1828800"/>
            <a:ext cx="3937000" cy="3857465"/>
          </a:xfrm>
          <a:prstGeom prst="rect">
            <a:avLst/>
          </a:prstGeom>
          <a:ln>
            <a:solidFill>
              <a:schemeClr val="bg1"/>
            </a:solidFill>
          </a:ln>
        </p:spPr>
      </p:pic>
      <p:pic>
        <p:nvPicPr>
          <p:cNvPr id="8" name="Bild 7">
            <a:extLst>
              <a:ext uri="{FF2B5EF4-FFF2-40B4-BE49-F238E27FC236}">
                <a16:creationId xmlns:a16="http://schemas.microsoft.com/office/drawing/2014/main" id="{9FB971B0-B6D9-A734-2E54-E93BC3401A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l="39522" t="12172" r="37684" b="12804"/>
          <a:stretch>
            <a:fillRect/>
          </a:stretch>
        </p:blipFill>
        <p:spPr>
          <a:xfrm flipH="1">
            <a:off x="8470277" y="-32487"/>
            <a:ext cx="3721723" cy="6890488"/>
          </a:xfrm>
          <a:prstGeom prst="rect">
            <a:avLst/>
          </a:prstGeom>
        </p:spPr>
      </p:pic>
      <p:pic>
        <p:nvPicPr>
          <p:cNvPr id="9" name="Bildobjekt 6">
            <a:extLst>
              <a:ext uri="{FF2B5EF4-FFF2-40B4-BE49-F238E27FC236}">
                <a16:creationId xmlns:a16="http://schemas.microsoft.com/office/drawing/2014/main" id="{5550DCFD-2262-003F-19D7-9D6A6762F7C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9204178" y="5991112"/>
            <a:ext cx="2531310" cy="497877"/>
          </a:xfrm>
          <a:prstGeom prst="rect">
            <a:avLst/>
          </a:prstGeom>
        </p:spPr>
      </p:pic>
    </p:spTree>
    <p:extLst>
      <p:ext uri="{BB962C8B-B14F-4D97-AF65-F5344CB8AC3E}">
        <p14:creationId xmlns:p14="http://schemas.microsoft.com/office/powerpoint/2010/main" val="686165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42">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sida med bild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BA8B3AB-709B-242A-6F43-22D262801800}"/>
              </a:ext>
            </a:extLst>
          </p:cNvPr>
          <p:cNvSpPr/>
          <p:nvPr userDrawn="1"/>
        </p:nvSpPr>
        <p:spPr>
          <a:xfrm>
            <a:off x="-2" y="0"/>
            <a:ext cx="12192002" cy="6858000"/>
          </a:xfrm>
          <a:prstGeom prst="rect">
            <a:avLst/>
          </a:prstGeom>
          <a:solidFill>
            <a:srgbClr val="040508">
              <a:alpha val="1953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pic>
        <p:nvPicPr>
          <p:cNvPr id="61" name="Bild 60">
            <a:extLst>
              <a:ext uri="{FF2B5EF4-FFF2-40B4-BE49-F238E27FC236}">
                <a16:creationId xmlns:a16="http://schemas.microsoft.com/office/drawing/2014/main" id="{C78EE1C4-7D60-E126-E136-3892403A22D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39522" t="12172" r="37684" b="12804"/>
          <a:stretch>
            <a:fillRect/>
          </a:stretch>
        </p:blipFill>
        <p:spPr>
          <a:xfrm flipH="1">
            <a:off x="8470277" y="-32487"/>
            <a:ext cx="3721723" cy="6890488"/>
          </a:xfrm>
          <a:prstGeom prst="rect">
            <a:avLst/>
          </a:prstGeom>
        </p:spPr>
      </p:pic>
      <p:pic>
        <p:nvPicPr>
          <p:cNvPr id="58" name="Bild 57">
            <a:extLst>
              <a:ext uri="{FF2B5EF4-FFF2-40B4-BE49-F238E27FC236}">
                <a16:creationId xmlns:a16="http://schemas.microsoft.com/office/drawing/2014/main" id="{8C548C1E-85BB-E07C-1394-740F034939E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37692" t="48671" r="38534" b="8294"/>
          <a:stretch>
            <a:fillRect/>
          </a:stretch>
        </p:blipFill>
        <p:spPr>
          <a:xfrm rot="10800000" flipV="1">
            <a:off x="-1" y="0"/>
            <a:ext cx="4549514" cy="4632273"/>
          </a:xfrm>
          <a:prstGeom prst="rect">
            <a:avLst/>
          </a:prstGeom>
        </p:spPr>
      </p:pic>
      <p:sp>
        <p:nvSpPr>
          <p:cNvPr id="2" name="Rubrik 1">
            <a:extLst>
              <a:ext uri="{FF2B5EF4-FFF2-40B4-BE49-F238E27FC236}">
                <a16:creationId xmlns:a16="http://schemas.microsoft.com/office/drawing/2014/main" id="{9831BFE7-38E4-8F43-8929-0B06B6B9BACB}"/>
              </a:ext>
            </a:extLst>
          </p:cNvPr>
          <p:cNvSpPr>
            <a:spLocks noGrp="1"/>
          </p:cNvSpPr>
          <p:nvPr>
            <p:ph type="ctrTitle" hasCustomPrompt="1"/>
          </p:nvPr>
        </p:nvSpPr>
        <p:spPr>
          <a:xfrm>
            <a:off x="640946" y="1655451"/>
            <a:ext cx="7889967" cy="1909763"/>
          </a:xfrm>
        </p:spPr>
        <p:txBody>
          <a:bodyPr anchor="b">
            <a:normAutofit/>
          </a:bodyPr>
          <a:lstStyle>
            <a:lvl1pPr algn="l">
              <a:lnSpc>
                <a:spcPct val="100000"/>
              </a:lnSpc>
              <a:defRPr sz="4800" b="0" i="0">
                <a:solidFill>
                  <a:schemeClr val="bg1"/>
                </a:solidFill>
                <a:ea typeface="Inter" panose="020B0502030000000004" pitchFamily="34" charset="0"/>
              </a:defRPr>
            </a:lvl1pPr>
          </a:lstStyle>
          <a:p>
            <a:r>
              <a:rPr lang="sv-SE" b="1"/>
              <a:t>Klicka för att lägga till rubrik</a:t>
            </a:r>
          </a:p>
        </p:txBody>
      </p:sp>
      <p:sp>
        <p:nvSpPr>
          <p:cNvPr id="3" name="Underrubrik 2">
            <a:extLst>
              <a:ext uri="{FF2B5EF4-FFF2-40B4-BE49-F238E27FC236}">
                <a16:creationId xmlns:a16="http://schemas.microsoft.com/office/drawing/2014/main" id="{53E896CD-9724-C044-A515-6F194DB0DCAE}"/>
              </a:ext>
            </a:extLst>
          </p:cNvPr>
          <p:cNvSpPr>
            <a:spLocks noGrp="1"/>
          </p:cNvSpPr>
          <p:nvPr>
            <p:ph type="subTitle" idx="1"/>
          </p:nvPr>
        </p:nvSpPr>
        <p:spPr>
          <a:xfrm>
            <a:off x="640946" y="3657286"/>
            <a:ext cx="7889967" cy="1299725"/>
          </a:xfrm>
        </p:spPr>
        <p:txBody>
          <a:bodyPr>
            <a:normAutofit/>
          </a:bodyPr>
          <a:lstStyle>
            <a:lvl1pPr marL="0" indent="0" algn="l">
              <a:buNone/>
              <a:defRPr sz="2000" b="0" i="0">
                <a:solidFill>
                  <a:schemeClr val="bg1"/>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ändra mall för underrubrikformat</a:t>
            </a:r>
          </a:p>
        </p:txBody>
      </p:sp>
      <p:sp>
        <p:nvSpPr>
          <p:cNvPr id="318" name="Platshållare för datum 3">
            <a:extLst>
              <a:ext uri="{FF2B5EF4-FFF2-40B4-BE49-F238E27FC236}">
                <a16:creationId xmlns:a16="http://schemas.microsoft.com/office/drawing/2014/main" id="{E820EF05-868F-FBDB-D2CA-3FDC4F2799BE}"/>
              </a:ext>
            </a:extLst>
          </p:cNvPr>
          <p:cNvSpPr>
            <a:spLocks noGrp="1"/>
          </p:cNvSpPr>
          <p:nvPr>
            <p:ph type="dt" sz="half" idx="10"/>
          </p:nvPr>
        </p:nvSpPr>
        <p:spPr>
          <a:xfrm>
            <a:off x="640946" y="6252055"/>
            <a:ext cx="1009915" cy="216000"/>
          </a:xfrm>
          <a:prstGeom prst="rect">
            <a:avLst/>
          </a:prstGeom>
        </p:spPr>
        <p:txBody>
          <a:bodyPr/>
          <a:lstStyle>
            <a:lvl1pPr>
              <a:defRPr sz="1000" b="0" i="0">
                <a:solidFill>
                  <a:schemeClr val="accent5"/>
                </a:solidFill>
                <a:latin typeface="Inter" panose="020B0502030000000004" pitchFamily="34" charset="0"/>
              </a:defRPr>
            </a:lvl1pPr>
          </a:lstStyle>
          <a:p>
            <a:fld id="{A55FCF8C-4A7E-CD41-BDA7-073CB94464C1}" type="datetime1">
              <a:rPr lang="sv-SE" smtClean="0"/>
              <a:pPr/>
              <a:t>2026-09-24</a:t>
            </a:fld>
            <a:endParaRPr lang="sv-SE"/>
          </a:p>
        </p:txBody>
      </p:sp>
      <p:sp>
        <p:nvSpPr>
          <p:cNvPr id="319" name="Platshållare för text 108">
            <a:extLst>
              <a:ext uri="{FF2B5EF4-FFF2-40B4-BE49-F238E27FC236}">
                <a16:creationId xmlns:a16="http://schemas.microsoft.com/office/drawing/2014/main" id="{4FE2C227-6331-86E8-A9C8-B0813200CBD4}"/>
              </a:ext>
            </a:extLst>
          </p:cNvPr>
          <p:cNvSpPr>
            <a:spLocks noGrp="1"/>
          </p:cNvSpPr>
          <p:nvPr>
            <p:ph type="body" sz="quarter" idx="12" hasCustomPrompt="1"/>
          </p:nvPr>
        </p:nvSpPr>
        <p:spPr>
          <a:xfrm>
            <a:off x="640945" y="6015840"/>
            <a:ext cx="3721723" cy="216000"/>
          </a:xfrm>
        </p:spPr>
        <p:txBody>
          <a:bodyPr anchor="b"/>
          <a:lstStyle>
            <a:lvl1pPr>
              <a:buNone/>
              <a:defRPr sz="1100" b="0" i="0">
                <a:solidFill>
                  <a:schemeClr val="accent5"/>
                </a:solidFill>
                <a:latin typeface="Inter" panose="020B0502030000000004" pitchFamily="34" charset="0"/>
                <a:ea typeface="Inter" panose="020B0502030000000004" pitchFamily="34" charset="0"/>
              </a:defRPr>
            </a:lvl1pPr>
          </a:lstStyle>
          <a:p>
            <a:pPr lvl="0"/>
            <a:r>
              <a:rPr lang="sv-SE"/>
              <a:t>Kontaktuppgifter eller namn</a:t>
            </a:r>
          </a:p>
        </p:txBody>
      </p:sp>
      <p:sp>
        <p:nvSpPr>
          <p:cNvPr id="320" name="Frihandsfigur 319">
            <a:extLst>
              <a:ext uri="{FF2B5EF4-FFF2-40B4-BE49-F238E27FC236}">
                <a16:creationId xmlns:a16="http://schemas.microsoft.com/office/drawing/2014/main" id="{D83E4A8D-7FAD-9D5A-3F39-971A33005D75}"/>
              </a:ext>
            </a:extLst>
          </p:cNvPr>
          <p:cNvSpPr/>
          <p:nvPr userDrawn="1"/>
        </p:nvSpPr>
        <p:spPr>
          <a:xfrm>
            <a:off x="731298" y="6240051"/>
            <a:ext cx="792000" cy="4758"/>
          </a:xfrm>
          <a:custGeom>
            <a:avLst/>
            <a:gdLst>
              <a:gd name="csX0" fmla="*/ 992034 w 992033"/>
              <a:gd name="csY0" fmla="*/ 0 h 5692"/>
              <a:gd name="csX1" fmla="*/ 0 w 992033"/>
              <a:gd name="csY1" fmla="*/ 0 h 5692"/>
            </a:gdLst>
            <a:ahLst/>
            <a:cxnLst>
              <a:cxn ang="0">
                <a:pos x="csX0" y="csY0"/>
              </a:cxn>
              <a:cxn ang="0">
                <a:pos x="csX1" y="csY1"/>
              </a:cxn>
            </a:cxnLst>
            <a:rect l="l" t="t" r="r" b="b"/>
            <a:pathLst>
              <a:path w="992033" h="5692">
                <a:moveTo>
                  <a:pt x="992034" y="0"/>
                </a:moveTo>
                <a:lnTo>
                  <a:pt x="0" y="0"/>
                </a:lnTo>
              </a:path>
            </a:pathLst>
          </a:custGeom>
          <a:ln w="5690" cap="flat">
            <a:solidFill>
              <a:schemeClr val="accent5"/>
            </a:solidFill>
            <a:prstDash val="solid"/>
            <a:miter/>
          </a:ln>
        </p:spPr>
        <p:txBody>
          <a:bodyPr/>
          <a:lstStyle/>
          <a:p>
            <a:endParaRPr lang="sv-SE" b="0" i="0">
              <a:solidFill>
                <a:schemeClr val="accent5"/>
              </a:solidFill>
              <a:latin typeface="Inter" panose="020B0502030000000004" pitchFamily="34" charset="0"/>
            </a:endParaRPr>
          </a:p>
        </p:txBody>
      </p:sp>
      <p:sp>
        <p:nvSpPr>
          <p:cNvPr id="5" name="instruktion 2">
            <a:extLst>
              <a:ext uri="{FF2B5EF4-FFF2-40B4-BE49-F238E27FC236}">
                <a16:creationId xmlns:a16="http://schemas.microsoft.com/office/drawing/2014/main" id="{33591EF5-EF78-8D5A-40E6-7CCBEE18752F}"/>
              </a:ext>
              <a:ext uri="{C183D7F6-B498-43B3-948B-1728B52AA6E4}">
                <adec:decorative xmlns:adec="http://schemas.microsoft.com/office/drawing/2017/decorative" val="1"/>
              </a:ext>
            </a:extLst>
          </p:cNvPr>
          <p:cNvSpPr/>
          <p:nvPr userDrawn="1"/>
        </p:nvSpPr>
        <p:spPr>
          <a:xfrm>
            <a:off x="0" y="-1828800"/>
            <a:ext cx="6817895" cy="1620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SE" b="0" i="0">
                <a:solidFill>
                  <a:sysClr val="windowText" lastClr="000000"/>
                </a:solidFill>
                <a:latin typeface="Inter" panose="020B0502030000000004" pitchFamily="34" charset="0"/>
              </a:rPr>
              <a:t>Byt bildbakgrund genom att högerklicka på bilden och välj ”Formatera bakgrund”/”Format Background”. Välj ”Bild eller mönsterfyllning”/”Picture or texture fill” under fliken ”Fill” (färghinken). Klicka på ”välj”/”insert” för att välja bild.</a:t>
            </a:r>
          </a:p>
        </p:txBody>
      </p:sp>
      <p:pic>
        <p:nvPicPr>
          <p:cNvPr id="6" name="Bildobjekt 5">
            <a:extLst>
              <a:ext uri="{FF2B5EF4-FFF2-40B4-BE49-F238E27FC236}">
                <a16:creationId xmlns:a16="http://schemas.microsoft.com/office/drawing/2014/main" id="{620E4CDC-C389-A8A1-E958-289B058D5AC4}"/>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4115042" y="-1828800"/>
            <a:ext cx="3937000" cy="3857465"/>
          </a:xfrm>
          <a:prstGeom prst="rect">
            <a:avLst/>
          </a:prstGeom>
          <a:ln>
            <a:solidFill>
              <a:schemeClr val="bg1"/>
            </a:solidFill>
          </a:ln>
        </p:spPr>
      </p:pic>
      <p:pic>
        <p:nvPicPr>
          <p:cNvPr id="8" name="Bildobjekt 6">
            <a:extLst>
              <a:ext uri="{FF2B5EF4-FFF2-40B4-BE49-F238E27FC236}">
                <a16:creationId xmlns:a16="http://schemas.microsoft.com/office/drawing/2014/main" id="{C714461A-C6F4-84F9-EEC5-037E30D3F15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9204178" y="5991112"/>
            <a:ext cx="2531310" cy="497877"/>
          </a:xfrm>
          <a:prstGeom prst="rect">
            <a:avLst/>
          </a:prstGeom>
        </p:spPr>
      </p:pic>
    </p:spTree>
    <p:extLst>
      <p:ext uri="{BB962C8B-B14F-4D97-AF65-F5344CB8AC3E}">
        <p14:creationId xmlns:p14="http://schemas.microsoft.com/office/powerpoint/2010/main" val="36328353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42">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sida med bild 4">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BA8B3AB-709B-242A-6F43-22D262801800}"/>
              </a:ext>
            </a:extLst>
          </p:cNvPr>
          <p:cNvSpPr/>
          <p:nvPr userDrawn="1"/>
        </p:nvSpPr>
        <p:spPr>
          <a:xfrm>
            <a:off x="-2" y="0"/>
            <a:ext cx="12192002" cy="6858000"/>
          </a:xfrm>
          <a:prstGeom prst="rect">
            <a:avLst/>
          </a:prstGeom>
          <a:solidFill>
            <a:srgbClr val="040508">
              <a:alpha val="50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sp>
        <p:nvSpPr>
          <p:cNvPr id="2" name="Rubrik 1">
            <a:extLst>
              <a:ext uri="{FF2B5EF4-FFF2-40B4-BE49-F238E27FC236}">
                <a16:creationId xmlns:a16="http://schemas.microsoft.com/office/drawing/2014/main" id="{9831BFE7-38E4-8F43-8929-0B06B6B9BACB}"/>
              </a:ext>
            </a:extLst>
          </p:cNvPr>
          <p:cNvSpPr>
            <a:spLocks noGrp="1"/>
          </p:cNvSpPr>
          <p:nvPr>
            <p:ph type="ctrTitle" hasCustomPrompt="1"/>
          </p:nvPr>
        </p:nvSpPr>
        <p:spPr>
          <a:xfrm>
            <a:off x="640946" y="1655451"/>
            <a:ext cx="7889967" cy="1909763"/>
          </a:xfrm>
        </p:spPr>
        <p:txBody>
          <a:bodyPr anchor="b">
            <a:normAutofit/>
          </a:bodyPr>
          <a:lstStyle>
            <a:lvl1pPr algn="l">
              <a:lnSpc>
                <a:spcPct val="100000"/>
              </a:lnSpc>
              <a:defRPr sz="4800" b="0" i="0">
                <a:solidFill>
                  <a:schemeClr val="bg1"/>
                </a:solidFill>
                <a:ea typeface="Inter" panose="020B0502030000000004" pitchFamily="34" charset="0"/>
              </a:defRPr>
            </a:lvl1pPr>
          </a:lstStyle>
          <a:p>
            <a:r>
              <a:rPr lang="sv-SE" b="1"/>
              <a:t>Klicka för att lägga till rubrik</a:t>
            </a:r>
          </a:p>
        </p:txBody>
      </p:sp>
      <p:sp>
        <p:nvSpPr>
          <p:cNvPr id="3" name="Underrubrik 2">
            <a:extLst>
              <a:ext uri="{FF2B5EF4-FFF2-40B4-BE49-F238E27FC236}">
                <a16:creationId xmlns:a16="http://schemas.microsoft.com/office/drawing/2014/main" id="{53E896CD-9724-C044-A515-6F194DB0DCAE}"/>
              </a:ext>
            </a:extLst>
          </p:cNvPr>
          <p:cNvSpPr>
            <a:spLocks noGrp="1"/>
          </p:cNvSpPr>
          <p:nvPr>
            <p:ph type="subTitle" idx="1"/>
          </p:nvPr>
        </p:nvSpPr>
        <p:spPr>
          <a:xfrm>
            <a:off x="640946" y="3657286"/>
            <a:ext cx="7889967" cy="1299725"/>
          </a:xfrm>
        </p:spPr>
        <p:txBody>
          <a:bodyPr>
            <a:normAutofit/>
          </a:bodyPr>
          <a:lstStyle>
            <a:lvl1pPr marL="0" indent="0" algn="l">
              <a:buNone/>
              <a:defRPr sz="2000" b="0" i="0">
                <a:solidFill>
                  <a:schemeClr val="bg1"/>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ändra mall för underrubrikformat</a:t>
            </a:r>
          </a:p>
        </p:txBody>
      </p:sp>
      <p:sp>
        <p:nvSpPr>
          <p:cNvPr id="318" name="Platshållare för datum 3">
            <a:extLst>
              <a:ext uri="{FF2B5EF4-FFF2-40B4-BE49-F238E27FC236}">
                <a16:creationId xmlns:a16="http://schemas.microsoft.com/office/drawing/2014/main" id="{E820EF05-868F-FBDB-D2CA-3FDC4F2799BE}"/>
              </a:ext>
            </a:extLst>
          </p:cNvPr>
          <p:cNvSpPr>
            <a:spLocks noGrp="1"/>
          </p:cNvSpPr>
          <p:nvPr>
            <p:ph type="dt" sz="half" idx="10"/>
          </p:nvPr>
        </p:nvSpPr>
        <p:spPr>
          <a:xfrm>
            <a:off x="640946" y="6252055"/>
            <a:ext cx="1009915" cy="216000"/>
          </a:xfrm>
          <a:prstGeom prst="rect">
            <a:avLst/>
          </a:prstGeom>
        </p:spPr>
        <p:txBody>
          <a:bodyPr/>
          <a:lstStyle>
            <a:lvl1pPr>
              <a:defRPr sz="1000" b="0" i="0">
                <a:solidFill>
                  <a:schemeClr val="accent5"/>
                </a:solidFill>
                <a:latin typeface="Inter" panose="020B0502030000000004" pitchFamily="34" charset="0"/>
              </a:defRPr>
            </a:lvl1pPr>
          </a:lstStyle>
          <a:p>
            <a:fld id="{A55FCF8C-4A7E-CD41-BDA7-073CB94464C1}" type="datetime1">
              <a:rPr lang="sv-SE" smtClean="0"/>
              <a:pPr/>
              <a:t>2026-09-24</a:t>
            </a:fld>
            <a:endParaRPr lang="sv-SE"/>
          </a:p>
        </p:txBody>
      </p:sp>
      <p:sp>
        <p:nvSpPr>
          <p:cNvPr id="319" name="Platshållare för text 108">
            <a:extLst>
              <a:ext uri="{FF2B5EF4-FFF2-40B4-BE49-F238E27FC236}">
                <a16:creationId xmlns:a16="http://schemas.microsoft.com/office/drawing/2014/main" id="{4FE2C227-6331-86E8-A9C8-B0813200CBD4}"/>
              </a:ext>
            </a:extLst>
          </p:cNvPr>
          <p:cNvSpPr>
            <a:spLocks noGrp="1"/>
          </p:cNvSpPr>
          <p:nvPr>
            <p:ph type="body" sz="quarter" idx="12" hasCustomPrompt="1"/>
          </p:nvPr>
        </p:nvSpPr>
        <p:spPr>
          <a:xfrm>
            <a:off x="640945" y="6015840"/>
            <a:ext cx="3721723" cy="216000"/>
          </a:xfrm>
        </p:spPr>
        <p:txBody>
          <a:bodyPr anchor="b"/>
          <a:lstStyle>
            <a:lvl1pPr>
              <a:buNone/>
              <a:defRPr sz="1100" b="0" i="0">
                <a:solidFill>
                  <a:schemeClr val="accent5"/>
                </a:solidFill>
                <a:latin typeface="Inter" panose="020B0502030000000004" pitchFamily="34" charset="0"/>
                <a:ea typeface="Inter" panose="020B0502030000000004" pitchFamily="34" charset="0"/>
              </a:defRPr>
            </a:lvl1pPr>
          </a:lstStyle>
          <a:p>
            <a:pPr lvl="0"/>
            <a:r>
              <a:rPr lang="sv-SE"/>
              <a:t>Kontaktuppgifter eller namn</a:t>
            </a:r>
          </a:p>
        </p:txBody>
      </p:sp>
      <p:sp>
        <p:nvSpPr>
          <p:cNvPr id="320" name="Frihandsfigur 319">
            <a:extLst>
              <a:ext uri="{FF2B5EF4-FFF2-40B4-BE49-F238E27FC236}">
                <a16:creationId xmlns:a16="http://schemas.microsoft.com/office/drawing/2014/main" id="{D83E4A8D-7FAD-9D5A-3F39-971A33005D75}"/>
              </a:ext>
            </a:extLst>
          </p:cNvPr>
          <p:cNvSpPr/>
          <p:nvPr userDrawn="1"/>
        </p:nvSpPr>
        <p:spPr>
          <a:xfrm>
            <a:off x="731298" y="6240051"/>
            <a:ext cx="792000" cy="4758"/>
          </a:xfrm>
          <a:custGeom>
            <a:avLst/>
            <a:gdLst>
              <a:gd name="csX0" fmla="*/ 992034 w 992033"/>
              <a:gd name="csY0" fmla="*/ 0 h 5692"/>
              <a:gd name="csX1" fmla="*/ 0 w 992033"/>
              <a:gd name="csY1" fmla="*/ 0 h 5692"/>
            </a:gdLst>
            <a:ahLst/>
            <a:cxnLst>
              <a:cxn ang="0">
                <a:pos x="csX0" y="csY0"/>
              </a:cxn>
              <a:cxn ang="0">
                <a:pos x="csX1" y="csY1"/>
              </a:cxn>
            </a:cxnLst>
            <a:rect l="l" t="t" r="r" b="b"/>
            <a:pathLst>
              <a:path w="992033" h="5692">
                <a:moveTo>
                  <a:pt x="992034" y="0"/>
                </a:moveTo>
                <a:lnTo>
                  <a:pt x="0" y="0"/>
                </a:lnTo>
              </a:path>
            </a:pathLst>
          </a:custGeom>
          <a:ln w="5690" cap="flat">
            <a:solidFill>
              <a:schemeClr val="accent5"/>
            </a:solidFill>
            <a:prstDash val="solid"/>
            <a:miter/>
          </a:ln>
        </p:spPr>
        <p:txBody>
          <a:bodyPr/>
          <a:lstStyle/>
          <a:p>
            <a:endParaRPr lang="sv-SE" b="0" i="0">
              <a:solidFill>
                <a:schemeClr val="accent5"/>
              </a:solidFill>
              <a:latin typeface="Inter" panose="020B0502030000000004" pitchFamily="34" charset="0"/>
            </a:endParaRPr>
          </a:p>
        </p:txBody>
      </p:sp>
      <p:sp>
        <p:nvSpPr>
          <p:cNvPr id="5" name="instruktion 2">
            <a:extLst>
              <a:ext uri="{FF2B5EF4-FFF2-40B4-BE49-F238E27FC236}">
                <a16:creationId xmlns:a16="http://schemas.microsoft.com/office/drawing/2014/main" id="{33591EF5-EF78-8D5A-40E6-7CCBEE18752F}"/>
              </a:ext>
              <a:ext uri="{C183D7F6-B498-43B3-948B-1728B52AA6E4}">
                <adec:decorative xmlns:adec="http://schemas.microsoft.com/office/drawing/2017/decorative" val="1"/>
              </a:ext>
            </a:extLst>
          </p:cNvPr>
          <p:cNvSpPr/>
          <p:nvPr userDrawn="1"/>
        </p:nvSpPr>
        <p:spPr>
          <a:xfrm>
            <a:off x="0" y="-1828800"/>
            <a:ext cx="6817895" cy="1620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SE" b="0" i="0">
                <a:solidFill>
                  <a:sysClr val="windowText" lastClr="000000"/>
                </a:solidFill>
                <a:latin typeface="Inter" panose="020B0502030000000004" pitchFamily="34" charset="0"/>
              </a:rPr>
              <a:t>Byt bildbakgrund genom att högerklicka på bilden och välj ”Formatera bakgrund”/”Format Background”. Välj ”Bild eller mönsterfyllning”/”Picture or texture fill” under fliken ”Fill” (färghinken). Klicka på ”välj”/”insert” för att välja bild.</a:t>
            </a:r>
          </a:p>
        </p:txBody>
      </p:sp>
      <p:pic>
        <p:nvPicPr>
          <p:cNvPr id="6" name="Bildobjekt 5">
            <a:extLst>
              <a:ext uri="{FF2B5EF4-FFF2-40B4-BE49-F238E27FC236}">
                <a16:creationId xmlns:a16="http://schemas.microsoft.com/office/drawing/2014/main" id="{620E4CDC-C389-A8A1-E958-289B058D5A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4115042" y="-1828800"/>
            <a:ext cx="3937000" cy="3857465"/>
          </a:xfrm>
          <a:prstGeom prst="rect">
            <a:avLst/>
          </a:prstGeom>
          <a:ln>
            <a:solidFill>
              <a:schemeClr val="bg1"/>
            </a:solidFill>
          </a:ln>
        </p:spPr>
      </p:pic>
      <p:pic>
        <p:nvPicPr>
          <p:cNvPr id="9" name="Bildobjekt 6">
            <a:extLst>
              <a:ext uri="{FF2B5EF4-FFF2-40B4-BE49-F238E27FC236}">
                <a16:creationId xmlns:a16="http://schemas.microsoft.com/office/drawing/2014/main" id="{2F863DBA-D669-AB7F-71D1-67DB139F025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204178" y="5991112"/>
            <a:ext cx="2531310" cy="497877"/>
          </a:xfrm>
          <a:prstGeom prst="rect">
            <a:avLst/>
          </a:prstGeom>
        </p:spPr>
      </p:pic>
    </p:spTree>
    <p:extLst>
      <p:ext uri="{BB962C8B-B14F-4D97-AF65-F5344CB8AC3E}">
        <p14:creationId xmlns:p14="http://schemas.microsoft.com/office/powerpoint/2010/main" val="11039311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42">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sida med bild 5">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BA8B3AB-709B-242A-6F43-22D262801800}"/>
              </a:ext>
            </a:extLst>
          </p:cNvPr>
          <p:cNvSpPr/>
          <p:nvPr userDrawn="1"/>
        </p:nvSpPr>
        <p:spPr>
          <a:xfrm>
            <a:off x="-2" y="0"/>
            <a:ext cx="12192002" cy="6858000"/>
          </a:xfrm>
          <a:prstGeom prst="rect">
            <a:avLst/>
          </a:prstGeom>
          <a:solidFill>
            <a:srgbClr val="040508">
              <a:alpha val="50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sp>
        <p:nvSpPr>
          <p:cNvPr id="2" name="Rubrik 1">
            <a:extLst>
              <a:ext uri="{FF2B5EF4-FFF2-40B4-BE49-F238E27FC236}">
                <a16:creationId xmlns:a16="http://schemas.microsoft.com/office/drawing/2014/main" id="{9831BFE7-38E4-8F43-8929-0B06B6B9BACB}"/>
              </a:ext>
            </a:extLst>
          </p:cNvPr>
          <p:cNvSpPr>
            <a:spLocks noGrp="1"/>
          </p:cNvSpPr>
          <p:nvPr>
            <p:ph type="ctrTitle" hasCustomPrompt="1"/>
          </p:nvPr>
        </p:nvSpPr>
        <p:spPr>
          <a:xfrm>
            <a:off x="640946" y="1655451"/>
            <a:ext cx="7889967" cy="1909763"/>
          </a:xfrm>
        </p:spPr>
        <p:txBody>
          <a:bodyPr anchor="b">
            <a:normAutofit/>
          </a:bodyPr>
          <a:lstStyle>
            <a:lvl1pPr algn="l">
              <a:lnSpc>
                <a:spcPct val="100000"/>
              </a:lnSpc>
              <a:defRPr sz="4800" b="0" i="0">
                <a:solidFill>
                  <a:schemeClr val="bg1"/>
                </a:solidFill>
                <a:ea typeface="Inter" panose="020B0502030000000004" pitchFamily="34" charset="0"/>
              </a:defRPr>
            </a:lvl1pPr>
          </a:lstStyle>
          <a:p>
            <a:r>
              <a:rPr lang="sv-SE" b="1"/>
              <a:t>Klicka för att lägga till rubrik</a:t>
            </a:r>
          </a:p>
        </p:txBody>
      </p:sp>
      <p:sp>
        <p:nvSpPr>
          <p:cNvPr id="3" name="Underrubrik 2">
            <a:extLst>
              <a:ext uri="{FF2B5EF4-FFF2-40B4-BE49-F238E27FC236}">
                <a16:creationId xmlns:a16="http://schemas.microsoft.com/office/drawing/2014/main" id="{53E896CD-9724-C044-A515-6F194DB0DCAE}"/>
              </a:ext>
            </a:extLst>
          </p:cNvPr>
          <p:cNvSpPr>
            <a:spLocks noGrp="1"/>
          </p:cNvSpPr>
          <p:nvPr>
            <p:ph type="subTitle" idx="1"/>
          </p:nvPr>
        </p:nvSpPr>
        <p:spPr>
          <a:xfrm>
            <a:off x="640946" y="3657286"/>
            <a:ext cx="7889967" cy="1299725"/>
          </a:xfrm>
        </p:spPr>
        <p:txBody>
          <a:bodyPr>
            <a:normAutofit/>
          </a:bodyPr>
          <a:lstStyle>
            <a:lvl1pPr marL="0" indent="0" algn="l">
              <a:buNone/>
              <a:defRPr sz="2000" b="0" i="0">
                <a:solidFill>
                  <a:schemeClr val="bg1"/>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ändra mall för underrubrikformat</a:t>
            </a:r>
          </a:p>
        </p:txBody>
      </p:sp>
      <p:sp>
        <p:nvSpPr>
          <p:cNvPr id="318" name="Platshållare för datum 3">
            <a:extLst>
              <a:ext uri="{FF2B5EF4-FFF2-40B4-BE49-F238E27FC236}">
                <a16:creationId xmlns:a16="http://schemas.microsoft.com/office/drawing/2014/main" id="{E820EF05-868F-FBDB-D2CA-3FDC4F2799BE}"/>
              </a:ext>
            </a:extLst>
          </p:cNvPr>
          <p:cNvSpPr>
            <a:spLocks noGrp="1"/>
          </p:cNvSpPr>
          <p:nvPr>
            <p:ph type="dt" sz="half" idx="10"/>
          </p:nvPr>
        </p:nvSpPr>
        <p:spPr>
          <a:xfrm>
            <a:off x="640946" y="6252055"/>
            <a:ext cx="1009915" cy="216000"/>
          </a:xfrm>
          <a:prstGeom prst="rect">
            <a:avLst/>
          </a:prstGeom>
        </p:spPr>
        <p:txBody>
          <a:bodyPr/>
          <a:lstStyle>
            <a:lvl1pPr>
              <a:defRPr sz="1000" b="0" i="0">
                <a:solidFill>
                  <a:schemeClr val="accent5"/>
                </a:solidFill>
                <a:latin typeface="Inter" panose="020B0502030000000004" pitchFamily="34" charset="0"/>
              </a:defRPr>
            </a:lvl1pPr>
          </a:lstStyle>
          <a:p>
            <a:fld id="{A55FCF8C-4A7E-CD41-BDA7-073CB94464C1}" type="datetime1">
              <a:rPr lang="sv-SE" smtClean="0"/>
              <a:pPr/>
              <a:t>2026-09-24</a:t>
            </a:fld>
            <a:endParaRPr lang="sv-SE"/>
          </a:p>
        </p:txBody>
      </p:sp>
      <p:sp>
        <p:nvSpPr>
          <p:cNvPr id="319" name="Platshållare för text 108">
            <a:extLst>
              <a:ext uri="{FF2B5EF4-FFF2-40B4-BE49-F238E27FC236}">
                <a16:creationId xmlns:a16="http://schemas.microsoft.com/office/drawing/2014/main" id="{4FE2C227-6331-86E8-A9C8-B0813200CBD4}"/>
              </a:ext>
            </a:extLst>
          </p:cNvPr>
          <p:cNvSpPr>
            <a:spLocks noGrp="1"/>
          </p:cNvSpPr>
          <p:nvPr>
            <p:ph type="body" sz="quarter" idx="12" hasCustomPrompt="1"/>
          </p:nvPr>
        </p:nvSpPr>
        <p:spPr>
          <a:xfrm>
            <a:off x="640945" y="6015840"/>
            <a:ext cx="3721723" cy="216000"/>
          </a:xfrm>
        </p:spPr>
        <p:txBody>
          <a:bodyPr anchor="b"/>
          <a:lstStyle>
            <a:lvl1pPr>
              <a:buNone/>
              <a:defRPr sz="1100" b="0" i="0">
                <a:solidFill>
                  <a:schemeClr val="accent5"/>
                </a:solidFill>
                <a:latin typeface="Inter" panose="020B0502030000000004" pitchFamily="34" charset="0"/>
                <a:ea typeface="Inter" panose="020B0502030000000004" pitchFamily="34" charset="0"/>
              </a:defRPr>
            </a:lvl1pPr>
          </a:lstStyle>
          <a:p>
            <a:pPr lvl="0"/>
            <a:r>
              <a:rPr lang="sv-SE"/>
              <a:t>Kontaktuppgifter eller namn</a:t>
            </a:r>
          </a:p>
        </p:txBody>
      </p:sp>
      <p:sp>
        <p:nvSpPr>
          <p:cNvPr id="320" name="Frihandsfigur 319">
            <a:extLst>
              <a:ext uri="{FF2B5EF4-FFF2-40B4-BE49-F238E27FC236}">
                <a16:creationId xmlns:a16="http://schemas.microsoft.com/office/drawing/2014/main" id="{D83E4A8D-7FAD-9D5A-3F39-971A33005D75}"/>
              </a:ext>
            </a:extLst>
          </p:cNvPr>
          <p:cNvSpPr/>
          <p:nvPr userDrawn="1"/>
        </p:nvSpPr>
        <p:spPr>
          <a:xfrm>
            <a:off x="731298" y="6240051"/>
            <a:ext cx="792000" cy="4758"/>
          </a:xfrm>
          <a:custGeom>
            <a:avLst/>
            <a:gdLst>
              <a:gd name="csX0" fmla="*/ 992034 w 992033"/>
              <a:gd name="csY0" fmla="*/ 0 h 5692"/>
              <a:gd name="csX1" fmla="*/ 0 w 992033"/>
              <a:gd name="csY1" fmla="*/ 0 h 5692"/>
            </a:gdLst>
            <a:ahLst/>
            <a:cxnLst>
              <a:cxn ang="0">
                <a:pos x="csX0" y="csY0"/>
              </a:cxn>
              <a:cxn ang="0">
                <a:pos x="csX1" y="csY1"/>
              </a:cxn>
            </a:cxnLst>
            <a:rect l="l" t="t" r="r" b="b"/>
            <a:pathLst>
              <a:path w="992033" h="5692">
                <a:moveTo>
                  <a:pt x="992034" y="0"/>
                </a:moveTo>
                <a:lnTo>
                  <a:pt x="0" y="0"/>
                </a:lnTo>
              </a:path>
            </a:pathLst>
          </a:custGeom>
          <a:ln w="5690" cap="flat">
            <a:solidFill>
              <a:schemeClr val="accent5"/>
            </a:solidFill>
            <a:prstDash val="solid"/>
            <a:miter/>
          </a:ln>
        </p:spPr>
        <p:txBody>
          <a:bodyPr/>
          <a:lstStyle/>
          <a:p>
            <a:endParaRPr lang="sv-SE" b="0" i="0">
              <a:solidFill>
                <a:schemeClr val="accent5"/>
              </a:solidFill>
              <a:latin typeface="Inter" panose="020B0502030000000004" pitchFamily="34" charset="0"/>
            </a:endParaRPr>
          </a:p>
        </p:txBody>
      </p:sp>
      <p:sp>
        <p:nvSpPr>
          <p:cNvPr id="5" name="instruktion 2">
            <a:extLst>
              <a:ext uri="{FF2B5EF4-FFF2-40B4-BE49-F238E27FC236}">
                <a16:creationId xmlns:a16="http://schemas.microsoft.com/office/drawing/2014/main" id="{33591EF5-EF78-8D5A-40E6-7CCBEE18752F}"/>
              </a:ext>
              <a:ext uri="{C183D7F6-B498-43B3-948B-1728B52AA6E4}">
                <adec:decorative xmlns:adec="http://schemas.microsoft.com/office/drawing/2017/decorative" val="1"/>
              </a:ext>
            </a:extLst>
          </p:cNvPr>
          <p:cNvSpPr/>
          <p:nvPr userDrawn="1"/>
        </p:nvSpPr>
        <p:spPr>
          <a:xfrm>
            <a:off x="0" y="-1828800"/>
            <a:ext cx="6817895" cy="1620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SE" b="0" i="0">
                <a:solidFill>
                  <a:sysClr val="windowText" lastClr="000000"/>
                </a:solidFill>
                <a:latin typeface="Inter" panose="020B0502030000000004" pitchFamily="34" charset="0"/>
              </a:rPr>
              <a:t>Byt bildbakgrund genom att högerklicka på bilden och välj ”Formatera bakgrund”/”Format Background”. Välj ”Bild eller mönsterfyllning”/”Picture or texture fill” under fliken ”Fill” (färghinken). Klicka på ”välj”/”insert” för att välja bild.</a:t>
            </a:r>
          </a:p>
        </p:txBody>
      </p:sp>
      <p:pic>
        <p:nvPicPr>
          <p:cNvPr id="6" name="Bildobjekt 5">
            <a:extLst>
              <a:ext uri="{FF2B5EF4-FFF2-40B4-BE49-F238E27FC236}">
                <a16:creationId xmlns:a16="http://schemas.microsoft.com/office/drawing/2014/main" id="{620E4CDC-C389-A8A1-E958-289B058D5A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4115042" y="-1828800"/>
            <a:ext cx="3937000" cy="3857465"/>
          </a:xfrm>
          <a:prstGeom prst="rect">
            <a:avLst/>
          </a:prstGeom>
          <a:ln>
            <a:solidFill>
              <a:schemeClr val="bg1"/>
            </a:solidFill>
          </a:ln>
        </p:spPr>
      </p:pic>
      <p:pic>
        <p:nvPicPr>
          <p:cNvPr id="9" name="Bildobjekt 6">
            <a:extLst>
              <a:ext uri="{FF2B5EF4-FFF2-40B4-BE49-F238E27FC236}">
                <a16:creationId xmlns:a16="http://schemas.microsoft.com/office/drawing/2014/main" id="{448F3917-6897-9406-EF78-B6646BFBE25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204178" y="5991112"/>
            <a:ext cx="2531310" cy="497877"/>
          </a:xfrm>
          <a:prstGeom prst="rect">
            <a:avLst/>
          </a:prstGeom>
        </p:spPr>
      </p:pic>
    </p:spTree>
    <p:extLst>
      <p:ext uri="{BB962C8B-B14F-4D97-AF65-F5344CB8AC3E}">
        <p14:creationId xmlns:p14="http://schemas.microsoft.com/office/powerpoint/2010/main" val="19488012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42">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sida med bild 6">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BA8B3AB-709B-242A-6F43-22D262801800}"/>
              </a:ext>
            </a:extLst>
          </p:cNvPr>
          <p:cNvSpPr/>
          <p:nvPr userDrawn="1"/>
        </p:nvSpPr>
        <p:spPr>
          <a:xfrm>
            <a:off x="-2" y="0"/>
            <a:ext cx="12192002" cy="6858000"/>
          </a:xfrm>
          <a:prstGeom prst="rect">
            <a:avLst/>
          </a:prstGeom>
          <a:solidFill>
            <a:srgbClr val="040508">
              <a:alpha val="5013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sp>
        <p:nvSpPr>
          <p:cNvPr id="2" name="Rubrik 1">
            <a:extLst>
              <a:ext uri="{FF2B5EF4-FFF2-40B4-BE49-F238E27FC236}">
                <a16:creationId xmlns:a16="http://schemas.microsoft.com/office/drawing/2014/main" id="{9831BFE7-38E4-8F43-8929-0B06B6B9BACB}"/>
              </a:ext>
            </a:extLst>
          </p:cNvPr>
          <p:cNvSpPr>
            <a:spLocks noGrp="1"/>
          </p:cNvSpPr>
          <p:nvPr>
            <p:ph type="ctrTitle" hasCustomPrompt="1"/>
          </p:nvPr>
        </p:nvSpPr>
        <p:spPr>
          <a:xfrm>
            <a:off x="640946" y="1655451"/>
            <a:ext cx="7889967" cy="1909763"/>
          </a:xfrm>
        </p:spPr>
        <p:txBody>
          <a:bodyPr anchor="b">
            <a:normAutofit/>
          </a:bodyPr>
          <a:lstStyle>
            <a:lvl1pPr algn="l">
              <a:lnSpc>
                <a:spcPct val="100000"/>
              </a:lnSpc>
              <a:defRPr sz="4800" b="0" i="0">
                <a:solidFill>
                  <a:schemeClr val="bg1"/>
                </a:solidFill>
                <a:ea typeface="Inter" panose="020B0502030000000004" pitchFamily="34" charset="0"/>
              </a:defRPr>
            </a:lvl1pPr>
          </a:lstStyle>
          <a:p>
            <a:r>
              <a:rPr lang="sv-SE" b="1"/>
              <a:t>Klicka för att lägga till rubrik</a:t>
            </a:r>
          </a:p>
        </p:txBody>
      </p:sp>
      <p:sp>
        <p:nvSpPr>
          <p:cNvPr id="3" name="Underrubrik 2">
            <a:extLst>
              <a:ext uri="{FF2B5EF4-FFF2-40B4-BE49-F238E27FC236}">
                <a16:creationId xmlns:a16="http://schemas.microsoft.com/office/drawing/2014/main" id="{53E896CD-9724-C044-A515-6F194DB0DCAE}"/>
              </a:ext>
            </a:extLst>
          </p:cNvPr>
          <p:cNvSpPr>
            <a:spLocks noGrp="1"/>
          </p:cNvSpPr>
          <p:nvPr>
            <p:ph type="subTitle" idx="1"/>
          </p:nvPr>
        </p:nvSpPr>
        <p:spPr>
          <a:xfrm>
            <a:off x="640946" y="3657286"/>
            <a:ext cx="7889967" cy="1299725"/>
          </a:xfrm>
        </p:spPr>
        <p:txBody>
          <a:bodyPr>
            <a:normAutofit/>
          </a:bodyPr>
          <a:lstStyle>
            <a:lvl1pPr marL="0" indent="0" algn="l">
              <a:buNone/>
              <a:defRPr sz="2000" b="0" i="0">
                <a:solidFill>
                  <a:schemeClr val="bg1"/>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ändra mall för underrubrikformat</a:t>
            </a:r>
          </a:p>
        </p:txBody>
      </p:sp>
      <p:sp>
        <p:nvSpPr>
          <p:cNvPr id="318" name="Platshållare för datum 3">
            <a:extLst>
              <a:ext uri="{FF2B5EF4-FFF2-40B4-BE49-F238E27FC236}">
                <a16:creationId xmlns:a16="http://schemas.microsoft.com/office/drawing/2014/main" id="{E820EF05-868F-FBDB-D2CA-3FDC4F2799BE}"/>
              </a:ext>
            </a:extLst>
          </p:cNvPr>
          <p:cNvSpPr>
            <a:spLocks noGrp="1"/>
          </p:cNvSpPr>
          <p:nvPr>
            <p:ph type="dt" sz="half" idx="10"/>
          </p:nvPr>
        </p:nvSpPr>
        <p:spPr>
          <a:xfrm>
            <a:off x="640946" y="6252055"/>
            <a:ext cx="1009915" cy="216000"/>
          </a:xfrm>
          <a:prstGeom prst="rect">
            <a:avLst/>
          </a:prstGeom>
        </p:spPr>
        <p:txBody>
          <a:bodyPr/>
          <a:lstStyle>
            <a:lvl1pPr>
              <a:defRPr sz="1000" b="0" i="0">
                <a:solidFill>
                  <a:schemeClr val="accent5"/>
                </a:solidFill>
                <a:latin typeface="Inter" panose="020B0502030000000004" pitchFamily="34" charset="0"/>
              </a:defRPr>
            </a:lvl1pPr>
          </a:lstStyle>
          <a:p>
            <a:fld id="{A55FCF8C-4A7E-CD41-BDA7-073CB94464C1}" type="datetime1">
              <a:rPr lang="sv-SE" smtClean="0"/>
              <a:pPr/>
              <a:t>2026-09-24</a:t>
            </a:fld>
            <a:endParaRPr lang="sv-SE"/>
          </a:p>
        </p:txBody>
      </p:sp>
      <p:sp>
        <p:nvSpPr>
          <p:cNvPr id="319" name="Platshållare för text 108">
            <a:extLst>
              <a:ext uri="{FF2B5EF4-FFF2-40B4-BE49-F238E27FC236}">
                <a16:creationId xmlns:a16="http://schemas.microsoft.com/office/drawing/2014/main" id="{4FE2C227-6331-86E8-A9C8-B0813200CBD4}"/>
              </a:ext>
            </a:extLst>
          </p:cNvPr>
          <p:cNvSpPr>
            <a:spLocks noGrp="1"/>
          </p:cNvSpPr>
          <p:nvPr>
            <p:ph type="body" sz="quarter" idx="12" hasCustomPrompt="1"/>
          </p:nvPr>
        </p:nvSpPr>
        <p:spPr>
          <a:xfrm>
            <a:off x="640945" y="6015840"/>
            <a:ext cx="3721723" cy="216000"/>
          </a:xfrm>
        </p:spPr>
        <p:txBody>
          <a:bodyPr anchor="b"/>
          <a:lstStyle>
            <a:lvl1pPr>
              <a:buNone/>
              <a:defRPr sz="1100" b="0" i="0">
                <a:solidFill>
                  <a:schemeClr val="accent5"/>
                </a:solidFill>
                <a:latin typeface="Inter" panose="020B0502030000000004" pitchFamily="34" charset="0"/>
                <a:ea typeface="Inter" panose="020B0502030000000004" pitchFamily="34" charset="0"/>
              </a:defRPr>
            </a:lvl1pPr>
          </a:lstStyle>
          <a:p>
            <a:pPr lvl="0"/>
            <a:r>
              <a:rPr lang="sv-SE"/>
              <a:t>Kontaktuppgifter eller namn</a:t>
            </a:r>
          </a:p>
        </p:txBody>
      </p:sp>
      <p:sp>
        <p:nvSpPr>
          <p:cNvPr id="320" name="Frihandsfigur 319">
            <a:extLst>
              <a:ext uri="{FF2B5EF4-FFF2-40B4-BE49-F238E27FC236}">
                <a16:creationId xmlns:a16="http://schemas.microsoft.com/office/drawing/2014/main" id="{D83E4A8D-7FAD-9D5A-3F39-971A33005D75}"/>
              </a:ext>
            </a:extLst>
          </p:cNvPr>
          <p:cNvSpPr/>
          <p:nvPr userDrawn="1"/>
        </p:nvSpPr>
        <p:spPr>
          <a:xfrm>
            <a:off x="731298" y="6240051"/>
            <a:ext cx="792000" cy="4758"/>
          </a:xfrm>
          <a:custGeom>
            <a:avLst/>
            <a:gdLst>
              <a:gd name="csX0" fmla="*/ 992034 w 992033"/>
              <a:gd name="csY0" fmla="*/ 0 h 5692"/>
              <a:gd name="csX1" fmla="*/ 0 w 992033"/>
              <a:gd name="csY1" fmla="*/ 0 h 5692"/>
            </a:gdLst>
            <a:ahLst/>
            <a:cxnLst>
              <a:cxn ang="0">
                <a:pos x="csX0" y="csY0"/>
              </a:cxn>
              <a:cxn ang="0">
                <a:pos x="csX1" y="csY1"/>
              </a:cxn>
            </a:cxnLst>
            <a:rect l="l" t="t" r="r" b="b"/>
            <a:pathLst>
              <a:path w="992033" h="5692">
                <a:moveTo>
                  <a:pt x="992034" y="0"/>
                </a:moveTo>
                <a:lnTo>
                  <a:pt x="0" y="0"/>
                </a:lnTo>
              </a:path>
            </a:pathLst>
          </a:custGeom>
          <a:ln w="5690" cap="flat">
            <a:solidFill>
              <a:schemeClr val="accent5"/>
            </a:solidFill>
            <a:prstDash val="solid"/>
            <a:miter/>
          </a:ln>
        </p:spPr>
        <p:txBody>
          <a:bodyPr/>
          <a:lstStyle/>
          <a:p>
            <a:endParaRPr lang="sv-SE" b="0" i="0">
              <a:solidFill>
                <a:schemeClr val="accent5"/>
              </a:solidFill>
              <a:latin typeface="Inter" panose="020B0502030000000004" pitchFamily="34" charset="0"/>
            </a:endParaRPr>
          </a:p>
        </p:txBody>
      </p:sp>
      <p:sp>
        <p:nvSpPr>
          <p:cNvPr id="5" name="instruktion 2">
            <a:extLst>
              <a:ext uri="{FF2B5EF4-FFF2-40B4-BE49-F238E27FC236}">
                <a16:creationId xmlns:a16="http://schemas.microsoft.com/office/drawing/2014/main" id="{33591EF5-EF78-8D5A-40E6-7CCBEE18752F}"/>
              </a:ext>
              <a:ext uri="{C183D7F6-B498-43B3-948B-1728B52AA6E4}">
                <adec:decorative xmlns:adec="http://schemas.microsoft.com/office/drawing/2017/decorative" val="1"/>
              </a:ext>
            </a:extLst>
          </p:cNvPr>
          <p:cNvSpPr/>
          <p:nvPr userDrawn="1"/>
        </p:nvSpPr>
        <p:spPr>
          <a:xfrm>
            <a:off x="0" y="-1828800"/>
            <a:ext cx="6817895" cy="1620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SE" b="0" i="0">
                <a:solidFill>
                  <a:sysClr val="windowText" lastClr="000000"/>
                </a:solidFill>
                <a:latin typeface="Inter" panose="020B0502030000000004" pitchFamily="34" charset="0"/>
              </a:rPr>
              <a:t>Byt bildbakgrund genom att högerklicka på bilden och välj ”Formatera bakgrund”/”Format Background”. Välj ”Bild eller mönsterfyllning”/”Picture or texture fill” under fliken ”Fill” (färghinken). Klicka på ”välj”/”insert” för att välja bild.</a:t>
            </a:r>
          </a:p>
        </p:txBody>
      </p:sp>
      <p:pic>
        <p:nvPicPr>
          <p:cNvPr id="6" name="Bildobjekt 5">
            <a:extLst>
              <a:ext uri="{FF2B5EF4-FFF2-40B4-BE49-F238E27FC236}">
                <a16:creationId xmlns:a16="http://schemas.microsoft.com/office/drawing/2014/main" id="{620E4CDC-C389-A8A1-E958-289B058D5A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4115042" y="-1828800"/>
            <a:ext cx="3937000" cy="3857465"/>
          </a:xfrm>
          <a:prstGeom prst="rect">
            <a:avLst/>
          </a:prstGeom>
          <a:ln>
            <a:solidFill>
              <a:schemeClr val="bg1"/>
            </a:solidFill>
          </a:ln>
        </p:spPr>
      </p:pic>
      <p:pic>
        <p:nvPicPr>
          <p:cNvPr id="9" name="Bildobjekt 6">
            <a:extLst>
              <a:ext uri="{FF2B5EF4-FFF2-40B4-BE49-F238E27FC236}">
                <a16:creationId xmlns:a16="http://schemas.microsoft.com/office/drawing/2014/main" id="{B47116C9-FB88-93E4-18DE-F48E2DC1934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204178" y="5991112"/>
            <a:ext cx="2531310" cy="497877"/>
          </a:xfrm>
          <a:prstGeom prst="rect">
            <a:avLst/>
          </a:prstGeom>
        </p:spPr>
      </p:pic>
    </p:spTree>
    <p:extLst>
      <p:ext uri="{BB962C8B-B14F-4D97-AF65-F5344CB8AC3E}">
        <p14:creationId xmlns:p14="http://schemas.microsoft.com/office/powerpoint/2010/main" val="17445609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42">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Kapitelsida - ljusblå">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31BFE7-38E4-8F43-8929-0B06B6B9BACB}"/>
              </a:ext>
            </a:extLst>
          </p:cNvPr>
          <p:cNvSpPr>
            <a:spLocks noGrp="1"/>
          </p:cNvSpPr>
          <p:nvPr>
            <p:ph type="ctrTitle" hasCustomPrompt="1"/>
          </p:nvPr>
        </p:nvSpPr>
        <p:spPr>
          <a:xfrm>
            <a:off x="640946" y="1600203"/>
            <a:ext cx="10217063" cy="1909763"/>
          </a:xfrm>
        </p:spPr>
        <p:txBody>
          <a:bodyPr anchor="b">
            <a:normAutofit/>
          </a:bodyPr>
          <a:lstStyle>
            <a:lvl1pPr algn="l">
              <a:lnSpc>
                <a:spcPct val="100000"/>
              </a:lnSpc>
              <a:defRPr sz="4800" b="0" i="0">
                <a:solidFill>
                  <a:srgbClr val="040508"/>
                </a:solidFill>
                <a:ea typeface="Inter" panose="020B0502030000000004" pitchFamily="34" charset="0"/>
              </a:defRPr>
            </a:lvl1pPr>
          </a:lstStyle>
          <a:p>
            <a:r>
              <a:rPr lang="sv-SE" b="1"/>
              <a:t>Klicka för att lägga till rubrik</a:t>
            </a:r>
          </a:p>
        </p:txBody>
      </p:sp>
      <p:sp>
        <p:nvSpPr>
          <p:cNvPr id="3" name="Underrubrik 2">
            <a:extLst>
              <a:ext uri="{FF2B5EF4-FFF2-40B4-BE49-F238E27FC236}">
                <a16:creationId xmlns:a16="http://schemas.microsoft.com/office/drawing/2014/main" id="{53E896CD-9724-C044-A515-6F194DB0DCAE}"/>
              </a:ext>
            </a:extLst>
          </p:cNvPr>
          <p:cNvSpPr>
            <a:spLocks noGrp="1"/>
          </p:cNvSpPr>
          <p:nvPr>
            <p:ph type="subTitle" idx="1"/>
          </p:nvPr>
        </p:nvSpPr>
        <p:spPr>
          <a:xfrm>
            <a:off x="640946" y="3602038"/>
            <a:ext cx="10217063" cy="1655759"/>
          </a:xfrm>
        </p:spPr>
        <p:txBody>
          <a:bodyPr>
            <a:normAutofit/>
          </a:bodyPr>
          <a:lstStyle>
            <a:lvl1pPr marL="0" indent="0" algn="l">
              <a:buNone/>
              <a:defRPr sz="2000" b="0" i="0">
                <a:solidFill>
                  <a:srgbClr val="040508"/>
                </a:solidFill>
                <a:latin typeface="Inter" panose="020B0502030000000004" pitchFamily="34" charset="0"/>
                <a:ea typeface="Inter" panose="020B05020300000000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a:t>Klicka här för att ändra mall för underrubrikformat</a:t>
            </a:r>
          </a:p>
        </p:txBody>
      </p:sp>
      <p:sp>
        <p:nvSpPr>
          <p:cNvPr id="54" name="Platshållare för datum 3">
            <a:extLst>
              <a:ext uri="{FF2B5EF4-FFF2-40B4-BE49-F238E27FC236}">
                <a16:creationId xmlns:a16="http://schemas.microsoft.com/office/drawing/2014/main" id="{D34A0FA6-9DB3-C4CD-9FB9-B2F21D264080}"/>
              </a:ext>
            </a:extLst>
          </p:cNvPr>
          <p:cNvSpPr>
            <a:spLocks noGrp="1"/>
          </p:cNvSpPr>
          <p:nvPr>
            <p:ph type="dt" sz="half" idx="10"/>
          </p:nvPr>
        </p:nvSpPr>
        <p:spPr>
          <a:xfrm>
            <a:off x="640946" y="6242430"/>
            <a:ext cx="1009915" cy="216000"/>
          </a:xfrm>
          <a:prstGeom prst="rect">
            <a:avLst/>
          </a:prstGeom>
        </p:spPr>
        <p:txBody>
          <a:bodyPr/>
          <a:lstStyle>
            <a:lvl1pPr>
              <a:defRPr sz="1050" b="0" i="0">
                <a:solidFill>
                  <a:srgbClr val="040508"/>
                </a:solidFill>
                <a:latin typeface="Inter" panose="020B0502030000000004" pitchFamily="34" charset="0"/>
              </a:defRPr>
            </a:lvl1pPr>
          </a:lstStyle>
          <a:p>
            <a:fld id="{2135FCFA-7378-DF45-A703-E9273CB796FE}" type="datetime1">
              <a:rPr lang="sv-SE" smtClean="0"/>
              <a:pPr/>
              <a:t>2026-09-24</a:t>
            </a:fld>
            <a:endParaRPr lang="sv-SE"/>
          </a:p>
        </p:txBody>
      </p:sp>
      <p:sp>
        <p:nvSpPr>
          <p:cNvPr id="109" name="Platshållare för text 108">
            <a:extLst>
              <a:ext uri="{FF2B5EF4-FFF2-40B4-BE49-F238E27FC236}">
                <a16:creationId xmlns:a16="http://schemas.microsoft.com/office/drawing/2014/main" id="{31DBE205-DACB-F30E-8D14-F9389103E874}"/>
              </a:ext>
            </a:extLst>
          </p:cNvPr>
          <p:cNvSpPr>
            <a:spLocks noGrp="1"/>
          </p:cNvSpPr>
          <p:nvPr>
            <p:ph type="body" sz="quarter" idx="12" hasCustomPrompt="1"/>
          </p:nvPr>
        </p:nvSpPr>
        <p:spPr>
          <a:xfrm>
            <a:off x="640945" y="6015840"/>
            <a:ext cx="3721723" cy="216000"/>
          </a:xfrm>
        </p:spPr>
        <p:txBody>
          <a:bodyPr anchor="b"/>
          <a:lstStyle>
            <a:lvl1pPr>
              <a:buNone/>
              <a:defRPr sz="1050" b="0" i="0">
                <a:latin typeface="Inter" panose="020B0502030000000004" pitchFamily="34" charset="0"/>
                <a:ea typeface="Inter" panose="020B0502030000000004" pitchFamily="34" charset="0"/>
              </a:defRPr>
            </a:lvl1pPr>
          </a:lstStyle>
          <a:p>
            <a:pPr lvl="0"/>
            <a:r>
              <a:rPr lang="sv-SE"/>
              <a:t>Kontaktuppgifter eller namn</a:t>
            </a:r>
          </a:p>
        </p:txBody>
      </p:sp>
      <p:sp>
        <p:nvSpPr>
          <p:cNvPr id="112" name="Frihandsfigur 111">
            <a:extLst>
              <a:ext uri="{FF2B5EF4-FFF2-40B4-BE49-F238E27FC236}">
                <a16:creationId xmlns:a16="http://schemas.microsoft.com/office/drawing/2014/main" id="{F479C6C8-83C3-EB8E-8EF8-24AB4008CC5F}"/>
              </a:ext>
            </a:extLst>
          </p:cNvPr>
          <p:cNvSpPr/>
          <p:nvPr userDrawn="1"/>
        </p:nvSpPr>
        <p:spPr>
          <a:xfrm>
            <a:off x="731298" y="6240051"/>
            <a:ext cx="792000" cy="4758"/>
          </a:xfrm>
          <a:custGeom>
            <a:avLst/>
            <a:gdLst>
              <a:gd name="csX0" fmla="*/ 992034 w 992033"/>
              <a:gd name="csY0" fmla="*/ 0 h 5692"/>
              <a:gd name="csX1" fmla="*/ 0 w 992033"/>
              <a:gd name="csY1" fmla="*/ 0 h 5692"/>
            </a:gdLst>
            <a:ahLst/>
            <a:cxnLst>
              <a:cxn ang="0">
                <a:pos x="csX0" y="csY0"/>
              </a:cxn>
              <a:cxn ang="0">
                <a:pos x="csX1" y="csY1"/>
              </a:cxn>
            </a:cxnLst>
            <a:rect l="l" t="t" r="r" b="b"/>
            <a:pathLst>
              <a:path w="992033" h="5692">
                <a:moveTo>
                  <a:pt x="992034" y="0"/>
                </a:moveTo>
                <a:lnTo>
                  <a:pt x="0" y="0"/>
                </a:lnTo>
              </a:path>
            </a:pathLst>
          </a:custGeom>
          <a:ln w="5690" cap="flat">
            <a:solidFill>
              <a:srgbClr val="000000"/>
            </a:solidFill>
            <a:prstDash val="solid"/>
            <a:miter/>
          </a:ln>
        </p:spPr>
        <p:txBody>
          <a:bodyPr/>
          <a:lstStyle/>
          <a:p>
            <a:endParaRPr lang="sv-SE" b="0" i="0">
              <a:latin typeface="Inter" panose="020B0502030000000004" pitchFamily="34" charset="0"/>
            </a:endParaRPr>
          </a:p>
        </p:txBody>
      </p:sp>
      <p:pic>
        <p:nvPicPr>
          <p:cNvPr id="4" name="Bild 3">
            <a:extLst>
              <a:ext uri="{FF2B5EF4-FFF2-40B4-BE49-F238E27FC236}">
                <a16:creationId xmlns:a16="http://schemas.microsoft.com/office/drawing/2014/main" id="{32876FFA-5FFA-F8C0-9888-13894D07E31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35219770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Rubrik och innehåll - lju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8FB63D-A4E4-4441-A178-5D2EDD77FA1B}"/>
              </a:ext>
            </a:extLst>
          </p:cNvPr>
          <p:cNvSpPr>
            <a:spLocks noGrp="1"/>
          </p:cNvSpPr>
          <p:nvPr>
            <p:ph type="title" hasCustomPrompt="1"/>
          </p:nvPr>
        </p:nvSpPr>
        <p:spPr>
          <a:xfrm>
            <a:off x="501043" y="365129"/>
            <a:ext cx="7580775" cy="721995"/>
          </a:xfrm>
        </p:spPr>
        <p:txBody>
          <a:bodyPr/>
          <a:lstStyle>
            <a:lvl1pPr>
              <a:defRPr b="0" i="0">
                <a:ea typeface="Inter" panose="020B0502030000000004" pitchFamily="34" charset="0"/>
              </a:defRPr>
            </a:lvl1pPr>
          </a:lstStyle>
          <a:p>
            <a:r>
              <a:rPr lang="sv-SE" b="1"/>
              <a:t>Klicka här för att lägga till rubrik</a:t>
            </a:r>
          </a:p>
        </p:txBody>
      </p:sp>
      <p:sp>
        <p:nvSpPr>
          <p:cNvPr id="3" name="Platshållare för innehåll 2">
            <a:extLst>
              <a:ext uri="{FF2B5EF4-FFF2-40B4-BE49-F238E27FC236}">
                <a16:creationId xmlns:a16="http://schemas.microsoft.com/office/drawing/2014/main" id="{6E5D37C6-531C-B64F-AEB6-DDB17CF901B8}"/>
              </a:ext>
            </a:extLst>
          </p:cNvPr>
          <p:cNvSpPr>
            <a:spLocks noGrp="1"/>
          </p:cNvSpPr>
          <p:nvPr>
            <p:ph idx="1" hasCustomPrompt="1"/>
          </p:nvPr>
        </p:nvSpPr>
        <p:spPr>
          <a:xfrm>
            <a:off x="501043" y="1327758"/>
            <a:ext cx="7580775" cy="5006019"/>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5" name="Bild 4">
            <a:extLst>
              <a:ext uri="{FF2B5EF4-FFF2-40B4-BE49-F238E27FC236}">
                <a16:creationId xmlns:a16="http://schemas.microsoft.com/office/drawing/2014/main" id="{8F147D61-D950-69F8-488A-1555EE707B3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3717290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vå delar - lju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28727F-3726-1F4E-8F85-7D80973EEA6C}"/>
              </a:ext>
            </a:extLst>
          </p:cNvPr>
          <p:cNvSpPr>
            <a:spLocks noGrp="1"/>
          </p:cNvSpPr>
          <p:nvPr>
            <p:ph type="title" hasCustomPrompt="1"/>
          </p:nvPr>
        </p:nvSpPr>
        <p:spPr/>
        <p:txBody>
          <a:bodyPr/>
          <a:lstStyle>
            <a:lvl1pPr>
              <a:defRPr b="0" i="0">
                <a:ea typeface="Inter" panose="020B0502030000000004" pitchFamily="34" charset="0"/>
              </a:defRPr>
            </a:lvl1pPr>
          </a:lstStyle>
          <a:p>
            <a:r>
              <a:rPr lang="sv-SE" b="1"/>
              <a:t>Klicka här för att lägga till rubrik</a:t>
            </a:r>
          </a:p>
        </p:txBody>
      </p:sp>
      <p:sp>
        <p:nvSpPr>
          <p:cNvPr id="12" name="Platshållare för innehåll 2">
            <a:extLst>
              <a:ext uri="{FF2B5EF4-FFF2-40B4-BE49-F238E27FC236}">
                <a16:creationId xmlns:a16="http://schemas.microsoft.com/office/drawing/2014/main" id="{1E50CD7A-6330-5E4B-B1EB-313D88D0C107}"/>
              </a:ext>
            </a:extLst>
          </p:cNvPr>
          <p:cNvSpPr>
            <a:spLocks noGrp="1"/>
          </p:cNvSpPr>
          <p:nvPr>
            <p:ph idx="1" hasCustomPrompt="1"/>
          </p:nvPr>
        </p:nvSpPr>
        <p:spPr>
          <a:xfrm>
            <a:off x="501043" y="1327759"/>
            <a:ext cx="5334000" cy="4343576"/>
          </a:xfrm>
          <a:prstGeom prst="rect">
            <a:avLst/>
          </a:prstGeom>
        </p:spPr>
        <p:txBody>
          <a:bodyPr/>
          <a:lstStyle>
            <a:lvl1pPr>
              <a:defRPr b="0" i="0">
                <a:solidFill>
                  <a:srgbClr val="040508"/>
                </a:solidFill>
                <a:latin typeface="Inter" panose="020B0502030000000004" pitchFamily="34" charset="0"/>
                <a:ea typeface="Inter" panose="020B0502030000000004" pitchFamily="34" charset="0"/>
              </a:defRPr>
            </a:lvl1pPr>
            <a:lvl2pPr>
              <a:defRPr b="0" i="0">
                <a:solidFill>
                  <a:srgbClr val="040508"/>
                </a:solidFill>
                <a:latin typeface="Inter" panose="020B0502030000000004" pitchFamily="34" charset="0"/>
                <a:ea typeface="Inter" panose="020B0502030000000004" pitchFamily="34" charset="0"/>
              </a:defRPr>
            </a:lvl2pPr>
            <a:lvl3pPr>
              <a:defRPr b="0" i="0">
                <a:solidFill>
                  <a:srgbClr val="040508"/>
                </a:solidFill>
                <a:latin typeface="Inter" panose="020B0502030000000004" pitchFamily="34" charset="0"/>
                <a:ea typeface="Inter" panose="020B0502030000000004" pitchFamily="34" charset="0"/>
              </a:defRPr>
            </a:lvl3pPr>
            <a:lvl4pPr>
              <a:defRPr b="0" i="0">
                <a:solidFill>
                  <a:srgbClr val="040508"/>
                </a:solidFill>
                <a:latin typeface="Inter" panose="020B0502030000000004" pitchFamily="34" charset="0"/>
                <a:ea typeface="Inter" panose="020B0502030000000004" pitchFamily="34" charset="0"/>
              </a:defRPr>
            </a:lvl4pPr>
            <a:lvl5pPr>
              <a:defRPr b="0" i="0">
                <a:solidFill>
                  <a:srgbClr val="040508"/>
                </a:solidFill>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sp>
        <p:nvSpPr>
          <p:cNvPr id="13" name="Platshållare för innehåll 2">
            <a:extLst>
              <a:ext uri="{FF2B5EF4-FFF2-40B4-BE49-F238E27FC236}">
                <a16:creationId xmlns:a16="http://schemas.microsoft.com/office/drawing/2014/main" id="{15CAE012-C5B1-6446-97E9-0340E00C55F2}"/>
              </a:ext>
            </a:extLst>
          </p:cNvPr>
          <p:cNvSpPr>
            <a:spLocks noGrp="1"/>
          </p:cNvSpPr>
          <p:nvPr>
            <p:ph idx="13" hasCustomPrompt="1"/>
          </p:nvPr>
        </p:nvSpPr>
        <p:spPr>
          <a:xfrm>
            <a:off x="6019800" y="1327759"/>
            <a:ext cx="5334000" cy="4343576"/>
          </a:xfrm>
          <a:prstGeom prst="rect">
            <a:avLst/>
          </a:prstGeom>
        </p:spPr>
        <p:txBody>
          <a:bodyPr/>
          <a:lstStyle>
            <a:lvl1pPr>
              <a:defRPr b="0" i="0">
                <a:solidFill>
                  <a:srgbClr val="040508"/>
                </a:solidFill>
                <a:latin typeface="Inter" panose="020B0502030000000004" pitchFamily="34" charset="0"/>
                <a:ea typeface="Inter" panose="020B0502030000000004" pitchFamily="34" charset="0"/>
              </a:defRPr>
            </a:lvl1pPr>
            <a:lvl2pPr>
              <a:defRPr b="0" i="0">
                <a:solidFill>
                  <a:srgbClr val="040508"/>
                </a:solidFill>
                <a:latin typeface="Inter" panose="020B0502030000000004" pitchFamily="34" charset="0"/>
                <a:ea typeface="Inter" panose="020B0502030000000004" pitchFamily="34" charset="0"/>
              </a:defRPr>
            </a:lvl2pPr>
            <a:lvl3pPr>
              <a:defRPr b="0" i="0">
                <a:solidFill>
                  <a:srgbClr val="040508"/>
                </a:solidFill>
                <a:latin typeface="Inter" panose="020B0502030000000004" pitchFamily="34" charset="0"/>
                <a:ea typeface="Inter" panose="020B0502030000000004" pitchFamily="34" charset="0"/>
              </a:defRPr>
            </a:lvl3pPr>
            <a:lvl4pPr>
              <a:defRPr b="0" i="0">
                <a:solidFill>
                  <a:srgbClr val="040508"/>
                </a:solidFill>
                <a:latin typeface="Inter" panose="020B0502030000000004" pitchFamily="34" charset="0"/>
                <a:ea typeface="Inter" panose="020B0502030000000004" pitchFamily="34" charset="0"/>
              </a:defRPr>
            </a:lvl4pPr>
            <a:lvl5pPr>
              <a:defRPr b="0" i="0">
                <a:solidFill>
                  <a:srgbClr val="040508"/>
                </a:solidFill>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3" name="Bild 2">
            <a:extLst>
              <a:ext uri="{FF2B5EF4-FFF2-40B4-BE49-F238E27FC236}">
                <a16:creationId xmlns:a16="http://schemas.microsoft.com/office/drawing/2014/main" id="{A5A9716B-D5BE-3734-3D90-ADB42AF474F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2518230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Jämförelse - ljus">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772F5AE-676A-D14C-9B52-4369189FB729}"/>
              </a:ext>
            </a:extLst>
          </p:cNvPr>
          <p:cNvSpPr>
            <a:spLocks noGrp="1"/>
          </p:cNvSpPr>
          <p:nvPr>
            <p:ph type="body" idx="1" hasCustomPrompt="1"/>
          </p:nvPr>
        </p:nvSpPr>
        <p:spPr>
          <a:xfrm>
            <a:off x="501041" y="1224635"/>
            <a:ext cx="5334000" cy="365125"/>
          </a:xfrm>
          <a:prstGeom prst="rect">
            <a:avLst/>
          </a:prstGeom>
        </p:spPr>
        <p:txBody>
          <a:bodyPr anchor="b">
            <a:normAutofit/>
          </a:bodyPr>
          <a:lstStyle>
            <a:lvl1pPr marL="0" indent="0">
              <a:buNone/>
              <a:defRPr sz="2000" b="0" i="0">
                <a:solidFill>
                  <a:srgbClr val="040508"/>
                </a:solidFill>
                <a:latin typeface="Inter" panose="020B0502030000000004" pitchFamily="34" charset="0"/>
                <a:ea typeface="Inter" panose="020B05020300000000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sv-SE"/>
              <a:t>Rubrik</a:t>
            </a:r>
          </a:p>
        </p:txBody>
      </p:sp>
      <p:sp>
        <p:nvSpPr>
          <p:cNvPr id="20" name="Rubrik 1">
            <a:extLst>
              <a:ext uri="{FF2B5EF4-FFF2-40B4-BE49-F238E27FC236}">
                <a16:creationId xmlns:a16="http://schemas.microsoft.com/office/drawing/2014/main" id="{2FC95BB7-AE57-7C4C-96C9-1ABA643F7843}"/>
              </a:ext>
            </a:extLst>
          </p:cNvPr>
          <p:cNvSpPr>
            <a:spLocks noGrp="1"/>
          </p:cNvSpPr>
          <p:nvPr>
            <p:ph type="title" hasCustomPrompt="1"/>
          </p:nvPr>
        </p:nvSpPr>
        <p:spPr>
          <a:xfrm>
            <a:off x="501043" y="365129"/>
            <a:ext cx="10852759" cy="721995"/>
          </a:xfrm>
        </p:spPr>
        <p:txBody>
          <a:bodyPr/>
          <a:lstStyle>
            <a:lvl1pPr>
              <a:defRPr b="0" i="0">
                <a:ea typeface="Inter" panose="020B0502030000000004" pitchFamily="34" charset="0"/>
              </a:defRPr>
            </a:lvl1pPr>
          </a:lstStyle>
          <a:p>
            <a:r>
              <a:rPr lang="sv-SE" b="1"/>
              <a:t>Klicka här för att lägga till rubrik</a:t>
            </a:r>
          </a:p>
        </p:txBody>
      </p:sp>
      <p:sp>
        <p:nvSpPr>
          <p:cNvPr id="23" name="Platshållare för innehåll 2">
            <a:extLst>
              <a:ext uri="{FF2B5EF4-FFF2-40B4-BE49-F238E27FC236}">
                <a16:creationId xmlns:a16="http://schemas.microsoft.com/office/drawing/2014/main" id="{615F3E43-38BC-DE45-8BC1-512D7101FE7C}"/>
              </a:ext>
            </a:extLst>
          </p:cNvPr>
          <p:cNvSpPr>
            <a:spLocks noGrp="1"/>
          </p:cNvSpPr>
          <p:nvPr>
            <p:ph idx="14" hasCustomPrompt="1"/>
          </p:nvPr>
        </p:nvSpPr>
        <p:spPr>
          <a:xfrm>
            <a:off x="501043" y="1589756"/>
            <a:ext cx="5334000" cy="4038831"/>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sp>
        <p:nvSpPr>
          <p:cNvPr id="24" name="Platshållare för text 2">
            <a:extLst>
              <a:ext uri="{FF2B5EF4-FFF2-40B4-BE49-F238E27FC236}">
                <a16:creationId xmlns:a16="http://schemas.microsoft.com/office/drawing/2014/main" id="{6E4CEDEE-7D20-0041-9AA9-7AAB2AB7DF32}"/>
              </a:ext>
            </a:extLst>
          </p:cNvPr>
          <p:cNvSpPr>
            <a:spLocks noGrp="1"/>
          </p:cNvSpPr>
          <p:nvPr>
            <p:ph type="body" idx="15" hasCustomPrompt="1"/>
          </p:nvPr>
        </p:nvSpPr>
        <p:spPr>
          <a:xfrm>
            <a:off x="6011191" y="1224635"/>
            <a:ext cx="5334000" cy="365125"/>
          </a:xfrm>
          <a:prstGeom prst="rect">
            <a:avLst/>
          </a:prstGeom>
        </p:spPr>
        <p:txBody>
          <a:bodyPr anchor="b">
            <a:normAutofit/>
          </a:bodyPr>
          <a:lstStyle>
            <a:lvl1pPr marL="0" indent="0">
              <a:buNone/>
              <a:defRPr sz="2000" b="0" i="0">
                <a:solidFill>
                  <a:srgbClr val="040508"/>
                </a:solidFill>
                <a:latin typeface="Inter" panose="020B0502030000000004" pitchFamily="34" charset="0"/>
                <a:ea typeface="Inter" panose="020B05020300000000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sv-SE"/>
              <a:t>Rubrik</a:t>
            </a:r>
          </a:p>
        </p:txBody>
      </p:sp>
      <p:sp>
        <p:nvSpPr>
          <p:cNvPr id="25" name="Platshållare för innehåll 2">
            <a:extLst>
              <a:ext uri="{FF2B5EF4-FFF2-40B4-BE49-F238E27FC236}">
                <a16:creationId xmlns:a16="http://schemas.microsoft.com/office/drawing/2014/main" id="{B3D60040-47E2-0C41-8DF8-87DCA09EEE56}"/>
              </a:ext>
            </a:extLst>
          </p:cNvPr>
          <p:cNvSpPr>
            <a:spLocks noGrp="1"/>
          </p:cNvSpPr>
          <p:nvPr>
            <p:ph idx="16" hasCustomPrompt="1"/>
          </p:nvPr>
        </p:nvSpPr>
        <p:spPr>
          <a:xfrm>
            <a:off x="6011192" y="1589756"/>
            <a:ext cx="5334000" cy="4038831"/>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2" name="Bild 1">
            <a:extLst>
              <a:ext uri="{FF2B5EF4-FFF2-40B4-BE49-F238E27FC236}">
                <a16:creationId xmlns:a16="http://schemas.microsoft.com/office/drawing/2014/main" id="{7E20C67B-2A63-4310-3EDC-E699A688211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2562577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innehåll och bild - ljus">
    <p:spTree>
      <p:nvGrpSpPr>
        <p:cNvPr id="1" name=""/>
        <p:cNvGrpSpPr/>
        <p:nvPr/>
      </p:nvGrpSpPr>
      <p:grpSpPr>
        <a:xfrm>
          <a:off x="0" y="0"/>
          <a:ext cx="0" cy="0"/>
          <a:chOff x="0" y="0"/>
          <a:chExt cx="0" cy="0"/>
        </a:xfrm>
      </p:grpSpPr>
      <p:graphicFrame>
        <p:nvGraphicFramePr>
          <p:cNvPr id="141" name="think-cell data - do not delete" hidden="1">
            <a:extLst>
              <a:ext uri="{FF2B5EF4-FFF2-40B4-BE49-F238E27FC236}">
                <a16:creationId xmlns:a16="http://schemas.microsoft.com/office/drawing/2014/main" id="{C7EC2839-90E4-FF22-7522-50112DB9F181}"/>
              </a:ext>
            </a:extLst>
          </p:cNvPr>
          <p:cNvGraphicFramePr>
            <a:graphicFrameLocks noChangeAspect="1"/>
          </p:cNvGraphicFramePr>
          <p:nvPr userDrawn="1">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41" name="think-cell data - do not delete" hidden="1">
                        <a:extLst>
                          <a:ext uri="{FF2B5EF4-FFF2-40B4-BE49-F238E27FC236}">
                            <a16:creationId xmlns:a16="http://schemas.microsoft.com/office/drawing/2014/main" id="{C7EC2839-90E4-FF22-7522-50112DB9F18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578FB63D-A4E4-4441-A178-5D2EDD77FA1B}"/>
              </a:ext>
            </a:extLst>
          </p:cNvPr>
          <p:cNvSpPr>
            <a:spLocks noGrp="1"/>
          </p:cNvSpPr>
          <p:nvPr>
            <p:ph type="title" hasCustomPrompt="1"/>
          </p:nvPr>
        </p:nvSpPr>
        <p:spPr>
          <a:xfrm>
            <a:off x="501041" y="663193"/>
            <a:ext cx="6315395" cy="721995"/>
          </a:xfrm>
        </p:spPr>
        <p:txBody>
          <a:bodyPr vert="horz"/>
          <a:lstStyle>
            <a:lvl1pPr>
              <a:defRPr b="0" i="0">
                <a:ea typeface="Inter" panose="020B0502030000000004" pitchFamily="34" charset="0"/>
              </a:defRPr>
            </a:lvl1pPr>
          </a:lstStyle>
          <a:p>
            <a:r>
              <a:rPr lang="sv-SE" b="1"/>
              <a:t>Klicka här för att lägga till rubrik</a:t>
            </a:r>
          </a:p>
        </p:txBody>
      </p:sp>
      <p:sp>
        <p:nvSpPr>
          <p:cNvPr id="3" name="Platshållare för innehåll 2">
            <a:extLst>
              <a:ext uri="{FF2B5EF4-FFF2-40B4-BE49-F238E27FC236}">
                <a16:creationId xmlns:a16="http://schemas.microsoft.com/office/drawing/2014/main" id="{6E5D37C6-531C-B64F-AEB6-DDB17CF901B8}"/>
              </a:ext>
            </a:extLst>
          </p:cNvPr>
          <p:cNvSpPr>
            <a:spLocks noGrp="1"/>
          </p:cNvSpPr>
          <p:nvPr>
            <p:ph idx="1" hasCustomPrompt="1"/>
          </p:nvPr>
        </p:nvSpPr>
        <p:spPr>
          <a:xfrm>
            <a:off x="501041" y="1625823"/>
            <a:ext cx="6315395" cy="4714476"/>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id="{58C2D44D-2506-D510-4271-6EF1FDCC24BE}"/>
              </a:ext>
            </a:extLst>
          </p:cNvPr>
          <p:cNvSpPr/>
          <p:nvPr userDrawn="1"/>
        </p:nvSpPr>
        <p:spPr>
          <a:xfrm>
            <a:off x="7510208" y="0"/>
            <a:ext cx="4681792"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pic>
        <p:nvPicPr>
          <p:cNvPr id="212" name="Bild 211">
            <a:extLst>
              <a:ext uri="{FF2B5EF4-FFF2-40B4-BE49-F238E27FC236}">
                <a16:creationId xmlns:a16="http://schemas.microsoft.com/office/drawing/2014/main" id="{B0D32E7A-5AB8-DA0C-C3B0-1D0A93B63B7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l="37692" t="48671" r="38534" b="8294"/>
          <a:stretch>
            <a:fillRect/>
          </a:stretch>
        </p:blipFill>
        <p:spPr>
          <a:xfrm rot="16200000" flipV="1">
            <a:off x="8838933" y="-30200"/>
            <a:ext cx="3320359" cy="3380759"/>
          </a:xfrm>
          <a:prstGeom prst="rect">
            <a:avLst/>
          </a:prstGeom>
        </p:spPr>
      </p:pic>
      <p:sp>
        <p:nvSpPr>
          <p:cNvPr id="110" name="Platshållare för bild 109">
            <a:extLst>
              <a:ext uri="{FF2B5EF4-FFF2-40B4-BE49-F238E27FC236}">
                <a16:creationId xmlns:a16="http://schemas.microsoft.com/office/drawing/2014/main" id="{BE38D60C-7F0F-0124-5D0C-41D2FB2FDD79}"/>
              </a:ext>
            </a:extLst>
          </p:cNvPr>
          <p:cNvSpPr>
            <a:spLocks noGrp="1"/>
          </p:cNvSpPr>
          <p:nvPr>
            <p:ph type="pic" sz="quarter" idx="11"/>
          </p:nvPr>
        </p:nvSpPr>
        <p:spPr>
          <a:xfrm>
            <a:off x="7905550" y="405029"/>
            <a:ext cx="3916785" cy="5315676"/>
          </a:xfrm>
          <a:prstGeom prst="rect">
            <a:avLst/>
          </a:prstGeom>
        </p:spPr>
        <p:txBody>
          <a:bodyPr/>
          <a:lstStyle>
            <a:lvl1pPr>
              <a:defRPr b="0" i="0">
                <a:latin typeface="Inter" panose="020B0502030000000004" pitchFamily="34" charset="0"/>
                <a:ea typeface="Inter" panose="020B0502030000000004" pitchFamily="34" charset="0"/>
              </a:defRPr>
            </a:lvl1pPr>
          </a:lstStyle>
          <a:p>
            <a:r>
              <a:rPr lang="sv-SE"/>
              <a:t>Klicka på ikonen för att lägga till en bild</a:t>
            </a:r>
          </a:p>
        </p:txBody>
      </p:sp>
      <p:pic>
        <p:nvPicPr>
          <p:cNvPr id="6" name="Bild 5">
            <a:extLst>
              <a:ext uri="{FF2B5EF4-FFF2-40B4-BE49-F238E27FC236}">
                <a16:creationId xmlns:a16="http://schemas.microsoft.com/office/drawing/2014/main" id="{AF50A945-F60B-F22F-CB18-E19D5D71EB6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10606610" y="6023349"/>
            <a:ext cx="1227360" cy="520293"/>
          </a:xfrm>
          <a:prstGeom prst="rect">
            <a:avLst/>
          </a:prstGeom>
        </p:spPr>
      </p:pic>
    </p:spTree>
    <p:extLst>
      <p:ext uri="{BB962C8B-B14F-4D97-AF65-F5344CB8AC3E}">
        <p14:creationId xmlns:p14="http://schemas.microsoft.com/office/powerpoint/2010/main" val="1577440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Endast rubrik - lju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C40A4E-B859-5346-88FB-BD58EBF3C77C}"/>
              </a:ext>
            </a:extLst>
          </p:cNvPr>
          <p:cNvSpPr>
            <a:spLocks noGrp="1"/>
          </p:cNvSpPr>
          <p:nvPr>
            <p:ph type="title" hasCustomPrompt="1"/>
          </p:nvPr>
        </p:nvSpPr>
        <p:spPr/>
        <p:txBody>
          <a:bodyPr/>
          <a:lstStyle>
            <a:lvl1pPr>
              <a:defRPr b="0" i="0">
                <a:ea typeface="Inter" panose="020B0502030000000004" pitchFamily="34" charset="0"/>
              </a:defRPr>
            </a:lvl1pPr>
          </a:lstStyle>
          <a:p>
            <a:r>
              <a:rPr lang="sv-SE" b="1"/>
              <a:t>Klicka här för att lägga till rubrik</a:t>
            </a:r>
          </a:p>
        </p:txBody>
      </p:sp>
      <p:pic>
        <p:nvPicPr>
          <p:cNvPr id="3" name="Bild 2">
            <a:extLst>
              <a:ext uri="{FF2B5EF4-FFF2-40B4-BE49-F238E27FC236}">
                <a16:creationId xmlns:a16="http://schemas.microsoft.com/office/drawing/2014/main" id="{77D3280D-BA45-01F5-9C40-C77C7A01C30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3661364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dslinje - lju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C40A4E-B859-5346-88FB-BD58EBF3C77C}"/>
              </a:ext>
            </a:extLst>
          </p:cNvPr>
          <p:cNvSpPr>
            <a:spLocks noGrp="1"/>
          </p:cNvSpPr>
          <p:nvPr>
            <p:ph type="title" hasCustomPrompt="1"/>
          </p:nvPr>
        </p:nvSpPr>
        <p:spPr/>
        <p:txBody>
          <a:bodyPr/>
          <a:lstStyle>
            <a:lvl1pPr>
              <a:defRPr b="0" i="0">
                <a:ea typeface="Inter" panose="020B0502030000000004" pitchFamily="34" charset="0"/>
              </a:defRPr>
            </a:lvl1pPr>
          </a:lstStyle>
          <a:p>
            <a:r>
              <a:rPr lang="sv-SE" b="1"/>
              <a:t>Klicka här för att lägga till rubrik</a:t>
            </a:r>
          </a:p>
        </p:txBody>
      </p:sp>
      <p:sp>
        <p:nvSpPr>
          <p:cNvPr id="3" name="Text Placeholder 6">
            <a:extLst>
              <a:ext uri="{FF2B5EF4-FFF2-40B4-BE49-F238E27FC236}">
                <a16:creationId xmlns:a16="http://schemas.microsoft.com/office/drawing/2014/main" id="{19FF0801-77E0-C3EC-EE9D-3A5F78A54725}"/>
              </a:ext>
            </a:extLst>
          </p:cNvPr>
          <p:cNvSpPr>
            <a:spLocks noGrp="1"/>
          </p:cNvSpPr>
          <p:nvPr>
            <p:ph type="body" sz="quarter" idx="13" hasCustomPrompt="1"/>
          </p:nvPr>
        </p:nvSpPr>
        <p:spPr>
          <a:xfrm>
            <a:off x="719138" y="3829080"/>
            <a:ext cx="10752137" cy="84235"/>
          </a:xfrm>
          <a:solidFill>
            <a:schemeClr val="accent1"/>
          </a:solidFill>
        </p:spPr>
        <p:txBody>
          <a:bodyPr/>
          <a:lstStyle>
            <a:lvl1pPr>
              <a:defRPr b="0" i="0">
                <a:solidFill>
                  <a:srgbClr val="FFFFFF">
                    <a:alpha val="0"/>
                  </a:srgbClr>
                </a:solidFill>
                <a:latin typeface="Inter" panose="020B0502030000000004" pitchFamily="34" charset="0"/>
                <a:ea typeface="Inter" panose="020B0502030000000004" pitchFamily="34" charset="0"/>
              </a:defRPr>
            </a:lvl1pPr>
          </a:lstStyle>
          <a:p>
            <a:pPr lvl="0"/>
            <a:r>
              <a:rPr lang="sv-SE"/>
              <a:t> </a:t>
            </a:r>
            <a:endParaRPr lang="en-US"/>
          </a:p>
        </p:txBody>
      </p:sp>
      <p:sp>
        <p:nvSpPr>
          <p:cNvPr id="4" name="Text Placeholder 9">
            <a:extLst>
              <a:ext uri="{FF2B5EF4-FFF2-40B4-BE49-F238E27FC236}">
                <a16:creationId xmlns:a16="http://schemas.microsoft.com/office/drawing/2014/main" id="{C2B25934-343E-50EC-C4EB-88A6B963FF8F}"/>
              </a:ext>
            </a:extLst>
          </p:cNvPr>
          <p:cNvSpPr>
            <a:spLocks noGrp="1"/>
          </p:cNvSpPr>
          <p:nvPr>
            <p:ph type="body" sz="quarter" idx="14" hasCustomPrompt="1"/>
          </p:nvPr>
        </p:nvSpPr>
        <p:spPr>
          <a:xfrm>
            <a:off x="1213644" y="3055143"/>
            <a:ext cx="1773238" cy="747713"/>
          </a:xfrm>
          <a:prstGeom prst="callout1">
            <a:avLst>
              <a:gd name="adj1" fmla="val -14136"/>
              <a:gd name="adj2" fmla="val -8565"/>
              <a:gd name="adj3" fmla="val 109103"/>
              <a:gd name="adj4" fmla="val -8252"/>
            </a:avLst>
          </a:prstGeom>
          <a:ln>
            <a:solidFill>
              <a:schemeClr val="tx2"/>
            </a:solidFill>
            <a:tailEnd type="oval"/>
          </a:ln>
        </p:spPr>
        <p:txBody>
          <a:bodyPr/>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5" name="Text Placeholder 9">
            <a:extLst>
              <a:ext uri="{FF2B5EF4-FFF2-40B4-BE49-F238E27FC236}">
                <a16:creationId xmlns:a16="http://schemas.microsoft.com/office/drawing/2014/main" id="{0883A23B-EC19-C819-B00B-9D42AFE30E1E}"/>
              </a:ext>
            </a:extLst>
          </p:cNvPr>
          <p:cNvSpPr>
            <a:spLocks noGrp="1"/>
          </p:cNvSpPr>
          <p:nvPr>
            <p:ph type="body" sz="quarter" idx="15" hasCustomPrompt="1"/>
          </p:nvPr>
        </p:nvSpPr>
        <p:spPr>
          <a:xfrm>
            <a:off x="2910523" y="3984508"/>
            <a:ext cx="1773238" cy="747713"/>
          </a:xfrm>
          <a:prstGeom prst="callout1">
            <a:avLst>
              <a:gd name="adj1" fmla="val -14136"/>
              <a:gd name="adj2" fmla="val -8565"/>
              <a:gd name="adj3" fmla="val 109103"/>
              <a:gd name="adj4" fmla="val -8252"/>
            </a:avLst>
          </a:prstGeom>
          <a:ln>
            <a:solidFill>
              <a:schemeClr val="tx2"/>
            </a:solidFill>
            <a:headEnd type="oval"/>
            <a:tailEnd type="none"/>
          </a:ln>
        </p:spPr>
        <p:txBody>
          <a:bodyPr anchor="b"/>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6" name="Text Placeholder 9">
            <a:extLst>
              <a:ext uri="{FF2B5EF4-FFF2-40B4-BE49-F238E27FC236}">
                <a16:creationId xmlns:a16="http://schemas.microsoft.com/office/drawing/2014/main" id="{DF3152BC-09AF-80D9-3E2F-595C57894AB8}"/>
              </a:ext>
            </a:extLst>
          </p:cNvPr>
          <p:cNvSpPr>
            <a:spLocks noGrp="1"/>
          </p:cNvSpPr>
          <p:nvPr>
            <p:ph type="body" sz="quarter" idx="16" hasCustomPrompt="1"/>
          </p:nvPr>
        </p:nvSpPr>
        <p:spPr>
          <a:xfrm>
            <a:off x="4607402" y="3055143"/>
            <a:ext cx="1773238" cy="747713"/>
          </a:xfrm>
          <a:prstGeom prst="callout1">
            <a:avLst>
              <a:gd name="adj1" fmla="val -14136"/>
              <a:gd name="adj2" fmla="val -8565"/>
              <a:gd name="adj3" fmla="val 109103"/>
              <a:gd name="adj4" fmla="val -8252"/>
            </a:avLst>
          </a:prstGeom>
          <a:ln>
            <a:solidFill>
              <a:schemeClr val="tx2"/>
            </a:solidFill>
            <a:tailEnd type="oval"/>
          </a:ln>
        </p:spPr>
        <p:txBody>
          <a:bodyPr/>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7" name="Text Placeholder 9">
            <a:extLst>
              <a:ext uri="{FF2B5EF4-FFF2-40B4-BE49-F238E27FC236}">
                <a16:creationId xmlns:a16="http://schemas.microsoft.com/office/drawing/2014/main" id="{4A1CE96E-0B1F-C9E4-D302-4C30202CC422}"/>
              </a:ext>
            </a:extLst>
          </p:cNvPr>
          <p:cNvSpPr>
            <a:spLocks noGrp="1"/>
          </p:cNvSpPr>
          <p:nvPr>
            <p:ph type="body" sz="quarter" idx="17" hasCustomPrompt="1"/>
          </p:nvPr>
        </p:nvSpPr>
        <p:spPr>
          <a:xfrm>
            <a:off x="6304281" y="3984508"/>
            <a:ext cx="1773238" cy="747713"/>
          </a:xfrm>
          <a:prstGeom prst="callout1">
            <a:avLst>
              <a:gd name="adj1" fmla="val -14136"/>
              <a:gd name="adj2" fmla="val -8565"/>
              <a:gd name="adj3" fmla="val 109103"/>
              <a:gd name="adj4" fmla="val -8252"/>
            </a:avLst>
          </a:prstGeom>
          <a:ln>
            <a:solidFill>
              <a:schemeClr val="tx2"/>
            </a:solidFill>
            <a:headEnd type="oval"/>
            <a:tailEnd type="none"/>
          </a:ln>
        </p:spPr>
        <p:txBody>
          <a:bodyPr anchor="b"/>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8" name="Text Placeholder 9">
            <a:extLst>
              <a:ext uri="{FF2B5EF4-FFF2-40B4-BE49-F238E27FC236}">
                <a16:creationId xmlns:a16="http://schemas.microsoft.com/office/drawing/2014/main" id="{E74275C0-DADD-B092-77B4-60F8D85D5ADB}"/>
              </a:ext>
            </a:extLst>
          </p:cNvPr>
          <p:cNvSpPr>
            <a:spLocks noGrp="1"/>
          </p:cNvSpPr>
          <p:nvPr>
            <p:ph type="body" sz="quarter" idx="18" hasCustomPrompt="1"/>
          </p:nvPr>
        </p:nvSpPr>
        <p:spPr>
          <a:xfrm>
            <a:off x="8001160" y="3055143"/>
            <a:ext cx="1773238" cy="747713"/>
          </a:xfrm>
          <a:prstGeom prst="callout1">
            <a:avLst>
              <a:gd name="adj1" fmla="val -14136"/>
              <a:gd name="adj2" fmla="val -8565"/>
              <a:gd name="adj3" fmla="val 109103"/>
              <a:gd name="adj4" fmla="val -8252"/>
            </a:avLst>
          </a:prstGeom>
          <a:ln>
            <a:solidFill>
              <a:schemeClr val="tx2"/>
            </a:solidFill>
            <a:tailEnd type="oval"/>
          </a:ln>
        </p:spPr>
        <p:txBody>
          <a:bodyPr/>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9" name="Text Placeholder 9">
            <a:extLst>
              <a:ext uri="{FF2B5EF4-FFF2-40B4-BE49-F238E27FC236}">
                <a16:creationId xmlns:a16="http://schemas.microsoft.com/office/drawing/2014/main" id="{A2DC7A95-A3C4-B202-813F-C0C2A5E50E4F}"/>
              </a:ext>
            </a:extLst>
          </p:cNvPr>
          <p:cNvSpPr>
            <a:spLocks noGrp="1"/>
          </p:cNvSpPr>
          <p:nvPr>
            <p:ph type="body" sz="quarter" idx="19" hasCustomPrompt="1"/>
          </p:nvPr>
        </p:nvSpPr>
        <p:spPr>
          <a:xfrm>
            <a:off x="9698037" y="3984508"/>
            <a:ext cx="1773238" cy="747713"/>
          </a:xfrm>
          <a:prstGeom prst="callout1">
            <a:avLst>
              <a:gd name="adj1" fmla="val -14136"/>
              <a:gd name="adj2" fmla="val -8565"/>
              <a:gd name="adj3" fmla="val 109103"/>
              <a:gd name="adj4" fmla="val -8252"/>
            </a:avLst>
          </a:prstGeom>
          <a:ln>
            <a:solidFill>
              <a:schemeClr val="tx2"/>
            </a:solidFill>
            <a:headEnd type="oval"/>
            <a:tailEnd type="none"/>
          </a:ln>
        </p:spPr>
        <p:txBody>
          <a:bodyPr anchor="b"/>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pic>
        <p:nvPicPr>
          <p:cNvPr id="10" name="Bild 9">
            <a:extLst>
              <a:ext uri="{FF2B5EF4-FFF2-40B4-BE49-F238E27FC236}">
                <a16:creationId xmlns:a16="http://schemas.microsoft.com/office/drawing/2014/main" id="{56E8397D-861F-EAD1-FEDD-6BA29F7DCAB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481844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vsändare">
    <p:bg>
      <p:bgPr>
        <a:solidFill>
          <a:schemeClr val="tx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C08FF1-DE5B-AAEF-290E-C290AD825ABE}"/>
              </a:ext>
            </a:extLst>
          </p:cNvPr>
          <p:cNvSpPr>
            <a:spLocks noGrp="1"/>
          </p:cNvSpPr>
          <p:nvPr>
            <p:ph type="title" hasCustomPrompt="1"/>
          </p:nvPr>
        </p:nvSpPr>
        <p:spPr>
          <a:xfrm>
            <a:off x="1397358" y="-1269658"/>
            <a:ext cx="9950092" cy="1115338"/>
          </a:xfrm>
        </p:spPr>
        <p:txBody>
          <a:bodyPr/>
          <a:lstStyle/>
          <a:p>
            <a:r>
              <a:rPr lang="sv-SE"/>
              <a:t>Avsändare</a:t>
            </a:r>
          </a:p>
        </p:txBody>
      </p:sp>
      <p:pic>
        <p:nvPicPr>
          <p:cNvPr id="54" name="Bild 53">
            <a:extLst>
              <a:ext uri="{FF2B5EF4-FFF2-40B4-BE49-F238E27FC236}">
                <a16:creationId xmlns:a16="http://schemas.microsoft.com/office/drawing/2014/main" id="{2B86C6D7-906A-6260-43F8-E64E5A51503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l="37692" t="48671" r="38534" b="8294"/>
          <a:stretch>
            <a:fillRect/>
          </a:stretch>
        </p:blipFill>
        <p:spPr>
          <a:xfrm flipV="1">
            <a:off x="8145134" y="2737519"/>
            <a:ext cx="4046865" cy="4120480"/>
          </a:xfrm>
          <a:prstGeom prst="rect">
            <a:avLst/>
          </a:prstGeom>
        </p:spPr>
      </p:pic>
      <p:pic>
        <p:nvPicPr>
          <p:cNvPr id="4" name="Bild 3">
            <a:extLst>
              <a:ext uri="{FF2B5EF4-FFF2-40B4-BE49-F238E27FC236}">
                <a16:creationId xmlns:a16="http://schemas.microsoft.com/office/drawing/2014/main" id="{A09A07F3-7662-D923-C1C3-158A8FF193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l="37692" t="48671" r="38534" b="8294"/>
          <a:stretch>
            <a:fillRect/>
          </a:stretch>
        </p:blipFill>
        <p:spPr>
          <a:xfrm rot="10800000" flipV="1">
            <a:off x="-2" y="0"/>
            <a:ext cx="4318179" cy="4396730"/>
          </a:xfrm>
          <a:prstGeom prst="rect">
            <a:avLst/>
          </a:prstGeom>
        </p:spPr>
      </p:pic>
      <p:sp>
        <p:nvSpPr>
          <p:cNvPr id="107" name="Platshållare för text 108">
            <a:extLst>
              <a:ext uri="{FF2B5EF4-FFF2-40B4-BE49-F238E27FC236}">
                <a16:creationId xmlns:a16="http://schemas.microsoft.com/office/drawing/2014/main" id="{32F673F7-31D6-1421-730F-E38B969BDCB8}"/>
              </a:ext>
            </a:extLst>
          </p:cNvPr>
          <p:cNvSpPr>
            <a:spLocks noGrp="1"/>
          </p:cNvSpPr>
          <p:nvPr>
            <p:ph type="body" sz="quarter" idx="12" hasCustomPrompt="1"/>
          </p:nvPr>
        </p:nvSpPr>
        <p:spPr>
          <a:xfrm>
            <a:off x="640945" y="6015840"/>
            <a:ext cx="3721723" cy="216000"/>
          </a:xfrm>
        </p:spPr>
        <p:txBody>
          <a:bodyPr anchor="b"/>
          <a:lstStyle>
            <a:lvl1pPr>
              <a:buNone/>
              <a:defRPr sz="1100" b="0" i="0">
                <a:solidFill>
                  <a:schemeClr val="accent5"/>
                </a:solidFill>
                <a:latin typeface="Inter" panose="020B0502030000000004" pitchFamily="34" charset="0"/>
                <a:ea typeface="Inter" panose="020B0502030000000004" pitchFamily="34" charset="0"/>
              </a:defRPr>
            </a:lvl1pPr>
          </a:lstStyle>
          <a:p>
            <a:pPr lvl="0"/>
            <a:r>
              <a:rPr lang="sv-SE"/>
              <a:t>Kontaktuppgifter eller namn</a:t>
            </a:r>
          </a:p>
        </p:txBody>
      </p:sp>
      <p:sp>
        <p:nvSpPr>
          <p:cNvPr id="110" name="Platshållare för datum 3">
            <a:extLst>
              <a:ext uri="{FF2B5EF4-FFF2-40B4-BE49-F238E27FC236}">
                <a16:creationId xmlns:a16="http://schemas.microsoft.com/office/drawing/2014/main" id="{D33A9FCC-8AF1-3F5F-71E3-5A03259E3356}"/>
              </a:ext>
            </a:extLst>
          </p:cNvPr>
          <p:cNvSpPr>
            <a:spLocks noGrp="1"/>
          </p:cNvSpPr>
          <p:nvPr>
            <p:ph type="dt" sz="half" idx="10"/>
          </p:nvPr>
        </p:nvSpPr>
        <p:spPr>
          <a:xfrm>
            <a:off x="640946" y="6252055"/>
            <a:ext cx="1009915" cy="216000"/>
          </a:xfrm>
          <a:prstGeom prst="rect">
            <a:avLst/>
          </a:prstGeom>
        </p:spPr>
        <p:txBody>
          <a:bodyPr/>
          <a:lstStyle>
            <a:lvl1pPr>
              <a:defRPr sz="1000" b="0" i="0">
                <a:solidFill>
                  <a:schemeClr val="accent5"/>
                </a:solidFill>
                <a:latin typeface="Inter" panose="020B0502030000000004" pitchFamily="34" charset="0"/>
              </a:defRPr>
            </a:lvl1pPr>
          </a:lstStyle>
          <a:p>
            <a:fld id="{EF73ADC1-1297-3B44-852F-0C74E0A1E9FC}" type="datetime1">
              <a:rPr lang="sv-SE" smtClean="0"/>
              <a:pPr/>
              <a:t>2026-09-24</a:t>
            </a:fld>
            <a:endParaRPr lang="sv-SE"/>
          </a:p>
        </p:txBody>
      </p:sp>
      <p:sp>
        <p:nvSpPr>
          <p:cNvPr id="111" name="Frihandsfigur 110">
            <a:extLst>
              <a:ext uri="{FF2B5EF4-FFF2-40B4-BE49-F238E27FC236}">
                <a16:creationId xmlns:a16="http://schemas.microsoft.com/office/drawing/2014/main" id="{4FA8299F-8EF5-476F-1B86-BAF65D0ABB68}"/>
              </a:ext>
            </a:extLst>
          </p:cNvPr>
          <p:cNvSpPr/>
          <p:nvPr userDrawn="1"/>
        </p:nvSpPr>
        <p:spPr>
          <a:xfrm>
            <a:off x="731298" y="6240051"/>
            <a:ext cx="792000" cy="4758"/>
          </a:xfrm>
          <a:custGeom>
            <a:avLst/>
            <a:gdLst>
              <a:gd name="csX0" fmla="*/ 992034 w 992033"/>
              <a:gd name="csY0" fmla="*/ 0 h 5692"/>
              <a:gd name="csX1" fmla="*/ 0 w 992033"/>
              <a:gd name="csY1" fmla="*/ 0 h 5692"/>
            </a:gdLst>
            <a:ahLst/>
            <a:cxnLst>
              <a:cxn ang="0">
                <a:pos x="csX0" y="csY0"/>
              </a:cxn>
              <a:cxn ang="0">
                <a:pos x="csX1" y="csY1"/>
              </a:cxn>
            </a:cxnLst>
            <a:rect l="l" t="t" r="r" b="b"/>
            <a:pathLst>
              <a:path w="992033" h="5692">
                <a:moveTo>
                  <a:pt x="992034" y="0"/>
                </a:moveTo>
                <a:lnTo>
                  <a:pt x="0" y="0"/>
                </a:lnTo>
              </a:path>
            </a:pathLst>
          </a:custGeom>
          <a:ln w="5690" cap="flat">
            <a:solidFill>
              <a:schemeClr val="accent5"/>
            </a:solidFill>
            <a:prstDash val="solid"/>
            <a:miter/>
          </a:ln>
        </p:spPr>
        <p:txBody>
          <a:bodyPr/>
          <a:lstStyle/>
          <a:p>
            <a:endParaRPr lang="sv-SE" b="0" i="0">
              <a:solidFill>
                <a:schemeClr val="accent5"/>
              </a:solidFill>
              <a:latin typeface="Inter" panose="020B0502030000000004" pitchFamily="34" charset="0"/>
            </a:endParaRPr>
          </a:p>
        </p:txBody>
      </p:sp>
      <p:pic>
        <p:nvPicPr>
          <p:cNvPr id="5" name="Bild 4">
            <a:extLst>
              <a:ext uri="{FF2B5EF4-FFF2-40B4-BE49-F238E27FC236}">
                <a16:creationId xmlns:a16="http://schemas.microsoft.com/office/drawing/2014/main" id="{40529B54-7B36-AA3B-40D9-5F62E07D2D6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53512" y="1600579"/>
            <a:ext cx="4684974" cy="2929302"/>
          </a:xfrm>
          <a:prstGeom prst="rect">
            <a:avLst/>
          </a:prstGeom>
        </p:spPr>
      </p:pic>
    </p:spTree>
    <p:extLst>
      <p:ext uri="{BB962C8B-B14F-4D97-AF65-F5344CB8AC3E}">
        <p14:creationId xmlns:p14="http://schemas.microsoft.com/office/powerpoint/2010/main" val="1285379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Rubrikbild">
    <p:bg>
      <p:bgPr>
        <a:solidFill>
          <a:schemeClr val="accent1"/>
        </a:solidFill>
        <a:effectLst/>
      </p:bgPr>
    </p:bg>
    <p:spTree>
      <p:nvGrpSpPr>
        <p:cNvPr id="1" name=""/>
        <p:cNvGrpSpPr/>
        <p:nvPr/>
      </p:nvGrpSpPr>
      <p:grpSpPr>
        <a:xfrm>
          <a:off x="0" y="0"/>
          <a:ext cx="0" cy="0"/>
          <a:chOff x="0" y="0"/>
          <a:chExt cx="0" cy="0"/>
        </a:xfrm>
      </p:grpSpPr>
      <p:grpSp>
        <p:nvGrpSpPr>
          <p:cNvPr id="10" name="Grupp 9">
            <a:extLst>
              <a:ext uri="{FF2B5EF4-FFF2-40B4-BE49-F238E27FC236}">
                <a16:creationId xmlns:a16="http://schemas.microsoft.com/office/drawing/2014/main" id="{5ADF8B40-A042-13D6-BE86-3FFC67629E62}"/>
              </a:ext>
              <a:ext uri="{C183D7F6-B498-43B3-948B-1728B52AA6E4}">
                <adec:decorative xmlns:adec="http://schemas.microsoft.com/office/drawing/2017/decorative" val="1"/>
              </a:ext>
            </a:extLst>
          </p:cNvPr>
          <p:cNvGrpSpPr/>
          <p:nvPr/>
        </p:nvGrpSpPr>
        <p:grpSpPr>
          <a:xfrm>
            <a:off x="-1" y="0"/>
            <a:ext cx="12192001" cy="6859786"/>
            <a:chOff x="-1" y="0"/>
            <a:chExt cx="12192001" cy="6859786"/>
          </a:xfrm>
        </p:grpSpPr>
        <p:sp>
          <p:nvSpPr>
            <p:cNvPr id="13" name="Frihandsfigur 7">
              <a:extLst>
                <a:ext uri="{FF2B5EF4-FFF2-40B4-BE49-F238E27FC236}">
                  <a16:creationId xmlns:a16="http://schemas.microsoft.com/office/drawing/2014/main" id="{712C975F-A0C1-763B-2A36-614D8FD23DBE}"/>
                </a:ext>
              </a:extLst>
            </p:cNvPr>
            <p:cNvSpPr/>
            <p:nvPr/>
          </p:nvSpPr>
          <p:spPr>
            <a:xfrm>
              <a:off x="-1" y="0"/>
              <a:ext cx="12192001" cy="6859786"/>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98000">
                  <a:srgbClr val="061727"/>
                </a:gs>
                <a:gs pos="24000">
                  <a:srgbClr val="0B233E"/>
                </a:gs>
                <a:gs pos="0">
                  <a:srgbClr val="0B233E"/>
                </a:gs>
              </a:gsLst>
              <a:lin ang="0" scaled="0"/>
            </a:gradFill>
            <a:ln w="6322" cap="flat">
              <a:noFill/>
              <a:prstDash val="solid"/>
              <a:miter/>
            </a:ln>
          </p:spPr>
          <p:txBody>
            <a:bodyPr rtlCol="0" anchor="ctr"/>
            <a:lstStyle/>
            <a:p>
              <a:endParaRPr lang="sv-SE"/>
            </a:p>
          </p:txBody>
        </p:sp>
        <p:sp>
          <p:nvSpPr>
            <p:cNvPr id="14" name="Frihandsfigur 8">
              <a:extLst>
                <a:ext uri="{FF2B5EF4-FFF2-40B4-BE49-F238E27FC236}">
                  <a16:creationId xmlns:a16="http://schemas.microsoft.com/office/drawing/2014/main" id="{54976291-150F-DAD1-440F-BED5D275218D}"/>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100000">
                  <a:srgbClr val="0B233E"/>
                </a:gs>
                <a:gs pos="50000">
                  <a:srgbClr val="091E35"/>
                </a:gs>
                <a:gs pos="0">
                  <a:srgbClr val="061727"/>
                </a:gs>
              </a:gsLst>
              <a:lin ang="5400000" scaled="0"/>
            </a:gradFill>
            <a:ln w="6322" cap="flat">
              <a:noFill/>
              <a:prstDash val="solid"/>
              <a:miter/>
            </a:ln>
          </p:spPr>
          <p:txBody>
            <a:bodyPr rtlCol="0" anchor="ctr"/>
            <a:lstStyle/>
            <a:p>
              <a:endParaRPr lang="sv-SE"/>
            </a:p>
          </p:txBody>
        </p:sp>
        <p:sp>
          <p:nvSpPr>
            <p:cNvPr id="15" name="Frihandsfigur 17">
              <a:extLst>
                <a:ext uri="{FF2B5EF4-FFF2-40B4-BE49-F238E27FC236}">
                  <a16:creationId xmlns:a16="http://schemas.microsoft.com/office/drawing/2014/main" id="{4EABF5EA-D2BA-B292-9E72-DBF0F0790F25}"/>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091F36"/>
                </a:gs>
                <a:gs pos="75000">
                  <a:srgbClr val="0B233E"/>
                </a:gs>
                <a:gs pos="25000">
                  <a:srgbClr val="061727"/>
                </a:gs>
                <a:gs pos="100000">
                  <a:srgbClr val="0B233E"/>
                </a:gs>
                <a:gs pos="0">
                  <a:srgbClr val="061727"/>
                </a:gs>
              </a:gsLst>
              <a:lin ang="0" scaled="0"/>
            </a:gradFill>
            <a:ln w="6322" cap="flat">
              <a:noFill/>
              <a:prstDash val="solid"/>
              <a:miter/>
            </a:ln>
          </p:spPr>
          <p:txBody>
            <a:bodyPr rtlCol="0" anchor="ctr"/>
            <a:lstStyle/>
            <a:p>
              <a:endParaRPr lang="sv-SE"/>
            </a:p>
          </p:txBody>
        </p:sp>
      </p:grpSp>
      <p:pic>
        <p:nvPicPr>
          <p:cNvPr id="11" name="Bildobjekt 7" descr="Logotyp Myndigheten för civilt försvar">
            <a:extLst>
              <a:ext uri="{FF2B5EF4-FFF2-40B4-BE49-F238E27FC236}">
                <a16:creationId xmlns:a16="http://schemas.microsoft.com/office/drawing/2014/main" id="{729ADCA1-CB36-9E5B-7763-B612A7D40F98}"/>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9832" y="509181"/>
            <a:ext cx="1492738" cy="522000"/>
          </a:xfrm>
          <a:prstGeom prst="rect">
            <a:avLst/>
          </a:prstGeom>
        </p:spPr>
      </p:pic>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0" y="2493172"/>
            <a:ext cx="10121361" cy="1116000"/>
          </a:xfrm>
        </p:spPr>
        <p:txBody>
          <a:bodyPr lIns="0" tIns="0" rIns="0" bIns="0" anchor="b"/>
          <a:lstStyle>
            <a:lvl1pPr algn="l">
              <a:lnSpc>
                <a:spcPct val="84000"/>
              </a:lnSpc>
              <a:defRPr sz="4000">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4400" y="3734339"/>
            <a:ext cx="10115550"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9" y="5806222"/>
            <a:ext cx="1009915" cy="198031"/>
          </a:xfrm>
        </p:spPr>
        <p:txBody>
          <a:bodyPr/>
          <a:lstStyle>
            <a:lvl1pPr>
              <a:defRPr sz="900">
                <a:solidFill>
                  <a:schemeClr val="accent5"/>
                </a:solidFill>
              </a:defRPr>
            </a:lvl1pPr>
          </a:lstStyle>
          <a:p>
            <a:fld id="{75A3CDBA-D37B-4C52-BE0E-84B21EF6D324}" type="datetime3">
              <a:rPr lang="sv-SE" smtClean="0"/>
              <a:t>26-09-24</a:t>
            </a:fld>
            <a:endParaRPr lang="sv-SE"/>
          </a:p>
        </p:txBody>
      </p:sp>
      <p:sp>
        <p:nvSpPr>
          <p:cNvPr id="5" name="Platshållare för sidfot 4">
            <a:extLst>
              <a:ext uri="{FF2B5EF4-FFF2-40B4-BE49-F238E27FC236}">
                <a16:creationId xmlns:a16="http://schemas.microsoft.com/office/drawing/2014/main" id="{1A416973-C155-F962-8AF3-CE31F29C633B}"/>
              </a:ext>
            </a:extLst>
          </p:cNvPr>
          <p:cNvSpPr>
            <a:spLocks noGrp="1"/>
          </p:cNvSpPr>
          <p:nvPr>
            <p:ph type="ftr" sz="quarter" idx="11"/>
          </p:nvPr>
        </p:nvSpPr>
        <p:spPr>
          <a:xfrm>
            <a:off x="552449" y="6049291"/>
            <a:ext cx="2581397" cy="171536"/>
          </a:xfrm>
        </p:spPr>
        <p:txBody>
          <a:bodyPr/>
          <a:lstStyle>
            <a:lvl1pPr algn="l">
              <a:defRPr sz="900">
                <a:solidFill>
                  <a:schemeClr val="accent5"/>
                </a:solidFill>
              </a:defRPr>
            </a:lvl1pPr>
          </a:lstStyle>
          <a:p>
            <a:r>
              <a:rPr lang="sv-SE"/>
              <a:t>Sidfot</a:t>
            </a:r>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1"/>
            <a:ext cx="299590" cy="142875"/>
          </a:xfrm>
        </p:spPr>
        <p:txBody>
          <a:bodyPr/>
          <a:lstStyle>
            <a:lvl1pPr>
              <a:defRPr>
                <a:solidFill>
                  <a:srgbClr val="F0F0F0"/>
                </a:solidFill>
              </a:defRPr>
            </a:lvl1pPr>
          </a:lstStyle>
          <a:p>
            <a:fld id="{F6C05EEB-4522-434C-B777-08D6E2D6AD2E}" type="slidenum">
              <a:rPr lang="sv-SE" smtClean="0"/>
              <a:pPr/>
              <a:t>‹#›</a:t>
            </a:fld>
            <a:endParaRPr lang="sv-SE"/>
          </a:p>
        </p:txBody>
      </p:sp>
    </p:spTree>
    <p:extLst>
      <p:ext uri="{BB962C8B-B14F-4D97-AF65-F5344CB8AC3E}">
        <p14:creationId xmlns:p14="http://schemas.microsoft.com/office/powerpoint/2010/main" val="226717332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cSld name="Avsnittsrubrik">
    <p:bg>
      <p:bgPr>
        <a:solidFill>
          <a:schemeClr val="accent1"/>
        </a:solidFill>
        <a:effectLst/>
      </p:bgPr>
    </p:bg>
    <p:spTree>
      <p:nvGrpSpPr>
        <p:cNvPr id="1" name=""/>
        <p:cNvGrpSpPr/>
        <p:nvPr/>
      </p:nvGrpSpPr>
      <p:grpSpPr>
        <a:xfrm>
          <a:off x="0" y="0"/>
          <a:ext cx="0" cy="0"/>
          <a:chOff x="0" y="0"/>
          <a:chExt cx="0" cy="0"/>
        </a:xfrm>
      </p:grpSpPr>
      <p:grpSp>
        <p:nvGrpSpPr>
          <p:cNvPr id="12" name="Grupp 11">
            <a:extLst>
              <a:ext uri="{FF2B5EF4-FFF2-40B4-BE49-F238E27FC236}">
                <a16:creationId xmlns:a16="http://schemas.microsoft.com/office/drawing/2014/main" id="{3EF16BEA-0666-D5B7-4F94-A86D0966E281}"/>
              </a:ext>
              <a:ext uri="{C183D7F6-B498-43B3-948B-1728B52AA6E4}">
                <adec:decorative xmlns:adec="http://schemas.microsoft.com/office/drawing/2017/decorative" val="1"/>
              </a:ext>
            </a:extLst>
          </p:cNvPr>
          <p:cNvGrpSpPr/>
          <p:nvPr/>
        </p:nvGrpSpPr>
        <p:grpSpPr>
          <a:xfrm>
            <a:off x="-1" y="0"/>
            <a:ext cx="12192001" cy="6859786"/>
            <a:chOff x="-1" y="0"/>
            <a:chExt cx="12192001" cy="6859786"/>
          </a:xfrm>
        </p:grpSpPr>
        <p:sp>
          <p:nvSpPr>
            <p:cNvPr id="13" name="Frihandsfigur 7">
              <a:extLst>
                <a:ext uri="{FF2B5EF4-FFF2-40B4-BE49-F238E27FC236}">
                  <a16:creationId xmlns:a16="http://schemas.microsoft.com/office/drawing/2014/main" id="{84EF5997-3EBA-BF8F-7B1C-028B97F684A0}"/>
                </a:ext>
              </a:extLst>
            </p:cNvPr>
            <p:cNvSpPr/>
            <p:nvPr/>
          </p:nvSpPr>
          <p:spPr>
            <a:xfrm>
              <a:off x="-1" y="0"/>
              <a:ext cx="12192001" cy="6859786"/>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98000">
                  <a:srgbClr val="061727"/>
                </a:gs>
                <a:gs pos="24000">
                  <a:srgbClr val="0B233E"/>
                </a:gs>
                <a:gs pos="0">
                  <a:srgbClr val="0B233E"/>
                </a:gs>
              </a:gsLst>
              <a:lin ang="0" scaled="0"/>
            </a:gradFill>
            <a:ln w="6322" cap="flat">
              <a:noFill/>
              <a:prstDash val="solid"/>
              <a:miter/>
            </a:ln>
          </p:spPr>
          <p:txBody>
            <a:bodyPr rtlCol="0" anchor="ctr"/>
            <a:lstStyle/>
            <a:p>
              <a:endParaRPr lang="sv-SE"/>
            </a:p>
          </p:txBody>
        </p:sp>
        <p:sp>
          <p:nvSpPr>
            <p:cNvPr id="14" name="Frihandsfigur 8">
              <a:extLst>
                <a:ext uri="{FF2B5EF4-FFF2-40B4-BE49-F238E27FC236}">
                  <a16:creationId xmlns:a16="http://schemas.microsoft.com/office/drawing/2014/main" id="{409209F4-737D-6975-C75A-4618AD83A4C3}"/>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0B233E"/>
                </a:gs>
                <a:gs pos="25000">
                  <a:srgbClr val="061727"/>
                </a:gs>
                <a:gs pos="100000">
                  <a:srgbClr val="0B233E"/>
                </a:gs>
                <a:gs pos="50000">
                  <a:srgbClr val="091E35"/>
                </a:gs>
                <a:gs pos="0">
                  <a:srgbClr val="061727"/>
                </a:gs>
              </a:gsLst>
              <a:lin ang="5400000" scaled="0"/>
            </a:gradFill>
            <a:ln w="6322" cap="flat">
              <a:noFill/>
              <a:prstDash val="solid"/>
              <a:miter/>
            </a:ln>
          </p:spPr>
          <p:txBody>
            <a:bodyPr rtlCol="0" anchor="ctr"/>
            <a:lstStyle/>
            <a:p>
              <a:endParaRPr lang="sv-SE"/>
            </a:p>
          </p:txBody>
        </p:sp>
        <p:sp>
          <p:nvSpPr>
            <p:cNvPr id="15" name="Frihandsfigur 16">
              <a:extLst>
                <a:ext uri="{FF2B5EF4-FFF2-40B4-BE49-F238E27FC236}">
                  <a16:creationId xmlns:a16="http://schemas.microsoft.com/office/drawing/2014/main" id="{B8435FA0-90E2-0107-AB53-B9BBA2D8AA47}"/>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091F36"/>
                </a:gs>
                <a:gs pos="75000">
                  <a:srgbClr val="0B233E"/>
                </a:gs>
                <a:gs pos="25000">
                  <a:srgbClr val="061727"/>
                </a:gs>
                <a:gs pos="100000">
                  <a:srgbClr val="0B233E"/>
                </a:gs>
                <a:gs pos="0">
                  <a:srgbClr val="061727"/>
                </a:gs>
              </a:gsLst>
              <a:lin ang="0" scaled="0"/>
            </a:gradFill>
            <a:ln w="6322" cap="flat">
              <a:noFill/>
              <a:prstDash val="solid"/>
              <a:miter/>
            </a:ln>
          </p:spPr>
          <p:txBody>
            <a:bodyPr rtlCol="0" anchor="ctr"/>
            <a:lstStyle/>
            <a:p>
              <a:endParaRPr lang="sv-SE"/>
            </a:p>
          </p:txBody>
        </p:sp>
      </p:gr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solidFill>
                  <a:schemeClr val="tx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687CCB6C-DE49-4222-9FAB-32974CFD7FFA}" type="datetime3">
              <a:rPr lang="sv-SE" smtClean="0"/>
              <a:t>26-09-24</a:t>
            </a:fld>
            <a:endParaRPr lang="sv-SE"/>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2"/>
            <a:ext cx="299590" cy="142875"/>
          </a:xfrm>
        </p:spPr>
        <p:txBody>
          <a:bodyPr/>
          <a:lstStyle>
            <a:lvl1pPr>
              <a:defRPr>
                <a:solidFill>
                  <a:srgbClr val="F0F0F0"/>
                </a:solidFill>
              </a:defRPr>
            </a:lvl1pPr>
          </a:lstStyle>
          <a:p>
            <a:fld id="{F6C05EEB-4522-434C-B777-08D6E2D6AD2E}" type="slidenum">
              <a:rPr lang="sv-SE" smtClean="0"/>
              <a:pPr/>
              <a:t>‹#›</a:t>
            </a:fld>
            <a:endParaRPr lang="sv-SE"/>
          </a:p>
        </p:txBody>
      </p:sp>
      <p:pic>
        <p:nvPicPr>
          <p:cNvPr id="9" name="Bildobjekt 7">
            <a:extLst>
              <a:ext uri="{FF2B5EF4-FFF2-40B4-BE49-F238E27FC236}">
                <a16:creationId xmlns:a16="http://schemas.microsoft.com/office/drawing/2014/main" id="{B5B09293-4A04-D315-6EB8-87A6804D15A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0443858" y="6047117"/>
            <a:ext cx="1328021" cy="464400"/>
          </a:xfrm>
          <a:prstGeom prst="rect">
            <a:avLst/>
          </a:prstGeom>
        </p:spPr>
      </p:pic>
    </p:spTree>
    <p:extLst>
      <p:ext uri="{BB962C8B-B14F-4D97-AF65-F5344CB8AC3E}">
        <p14:creationId xmlns:p14="http://schemas.microsoft.com/office/powerpoint/2010/main" val="14012447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Innehåll med foto/illustration">
    <p:bg>
      <p:bgPr>
        <a:solidFill>
          <a:srgbClr val="FAF5F3"/>
        </a:solidFill>
        <a:effectLst/>
      </p:bgPr>
    </p:bg>
    <p:spTree>
      <p:nvGrpSpPr>
        <p:cNvPr id="1" name=""/>
        <p:cNvGrpSpPr/>
        <p:nvPr/>
      </p:nvGrpSpPr>
      <p:grpSpPr>
        <a:xfrm>
          <a:off x="0" y="0"/>
          <a:ext cx="0" cy="0"/>
          <a:chOff x="0" y="0"/>
          <a:chExt cx="0" cy="0"/>
        </a:xfrm>
      </p:grpSpPr>
      <p:grpSp>
        <p:nvGrpSpPr>
          <p:cNvPr id="7" name="Grupp 6">
            <a:extLst>
              <a:ext uri="{FF2B5EF4-FFF2-40B4-BE49-F238E27FC236}">
                <a16:creationId xmlns:a16="http://schemas.microsoft.com/office/drawing/2014/main" id="{36B5C13E-3B2D-3292-6115-32BDD377CEAD}"/>
              </a:ext>
              <a:ext uri="{C183D7F6-B498-43B3-948B-1728B52AA6E4}">
                <adec:decorative xmlns:adec="http://schemas.microsoft.com/office/drawing/2017/decorative" val="1"/>
              </a:ext>
            </a:extLst>
          </p:cNvPr>
          <p:cNvGrpSpPr/>
          <p:nvPr userDrawn="1"/>
        </p:nvGrpSpPr>
        <p:grpSpPr>
          <a:xfrm>
            <a:off x="-2" y="0"/>
            <a:ext cx="12192002" cy="6865884"/>
            <a:chOff x="-2" y="0"/>
            <a:chExt cx="12192002" cy="6865884"/>
          </a:xfrm>
        </p:grpSpPr>
        <p:sp>
          <p:nvSpPr>
            <p:cNvPr id="8" name="Frihandsfigur 8">
              <a:extLst>
                <a:ext uri="{FF2B5EF4-FFF2-40B4-BE49-F238E27FC236}">
                  <a16:creationId xmlns:a16="http://schemas.microsoft.com/office/drawing/2014/main" id="{ADF60E9D-72D2-B3F4-A791-2AADD3465199}"/>
                </a:ext>
              </a:extLst>
            </p:cNvPr>
            <p:cNvSpPr/>
            <p:nvPr/>
          </p:nvSpPr>
          <p:spPr>
            <a:xfrm>
              <a:off x="-2" y="0"/>
              <a:ext cx="12192001" cy="6858000"/>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49000">
                  <a:srgbClr val="F7F2EE"/>
                </a:gs>
                <a:gs pos="25000">
                  <a:srgbClr val="F6EFE9"/>
                </a:gs>
                <a:gs pos="0">
                  <a:srgbClr val="F6EFE9"/>
                </a:gs>
                <a:gs pos="75000">
                  <a:srgbClr val="F8F5F3"/>
                </a:gs>
                <a:gs pos="100000">
                  <a:srgbClr val="F7F2EE"/>
                </a:gs>
              </a:gsLst>
              <a:lin ang="0" scaled="0"/>
            </a:gradFill>
            <a:ln w="6322" cap="flat">
              <a:noFill/>
              <a:prstDash val="solid"/>
              <a:miter/>
            </a:ln>
          </p:spPr>
          <p:txBody>
            <a:bodyPr rtlCol="0" anchor="ctr"/>
            <a:lstStyle/>
            <a:p>
              <a:endParaRPr lang="sv-SE"/>
            </a:p>
          </p:txBody>
        </p:sp>
        <p:sp>
          <p:nvSpPr>
            <p:cNvPr id="13" name="Frihandsfigur 9">
              <a:extLst>
                <a:ext uri="{FF2B5EF4-FFF2-40B4-BE49-F238E27FC236}">
                  <a16:creationId xmlns:a16="http://schemas.microsoft.com/office/drawing/2014/main" id="{ACF66A86-5703-1B4B-A6F6-00D0BFB2A5F7}"/>
                </a:ext>
              </a:extLst>
            </p:cNvPr>
            <p:cNvSpPr/>
            <p:nvPr/>
          </p:nvSpPr>
          <p:spPr>
            <a:xfrm rot="5400000">
              <a:off x="-560032" y="560031"/>
              <a:ext cx="6865884" cy="5745821"/>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 name="connsiteX0" fmla="*/ 0 w 7261670"/>
                <a:gd name="connsiteY0" fmla="*/ 0 h 1695500"/>
                <a:gd name="connsiteX1" fmla="*/ 6084779 w 7261670"/>
                <a:gd name="connsiteY1" fmla="*/ 1418697 h 1695500"/>
                <a:gd name="connsiteX2" fmla="*/ 7261670 w 7261670"/>
                <a:gd name="connsiteY2" fmla="*/ 1695500 h 1695500"/>
                <a:gd name="connsiteX3" fmla="*/ 0 w 7261670"/>
                <a:gd name="connsiteY3" fmla="*/ 1695500 h 1695500"/>
                <a:gd name="connsiteX4" fmla="*/ 0 w 7261670"/>
                <a:gd name="connsiteY4" fmla="*/ 0 h 1695500"/>
                <a:gd name="connsiteX0" fmla="*/ 0 w 7270017"/>
                <a:gd name="connsiteY0" fmla="*/ 0 h 1695500"/>
                <a:gd name="connsiteX1" fmla="*/ 7270017 w 7270017"/>
                <a:gd name="connsiteY1" fmla="*/ 492919 h 1695500"/>
                <a:gd name="connsiteX2" fmla="*/ 7261670 w 7270017"/>
                <a:gd name="connsiteY2" fmla="*/ 1695500 h 1695500"/>
                <a:gd name="connsiteX3" fmla="*/ 0 w 7270017"/>
                <a:gd name="connsiteY3" fmla="*/ 1695500 h 1695500"/>
                <a:gd name="connsiteX4" fmla="*/ 0 w 7270017"/>
                <a:gd name="connsiteY4" fmla="*/ 0 h 1695500"/>
                <a:gd name="connsiteX0" fmla="*/ 0 w 7270017"/>
                <a:gd name="connsiteY0" fmla="*/ 0 h 1695500"/>
                <a:gd name="connsiteX1" fmla="*/ 7270017 w 7270017"/>
                <a:gd name="connsiteY1" fmla="*/ 492919 h 1695500"/>
                <a:gd name="connsiteX2" fmla="*/ 7261670 w 7270017"/>
                <a:gd name="connsiteY2" fmla="*/ 1695500 h 1695500"/>
                <a:gd name="connsiteX3" fmla="*/ 0 w 7270017"/>
                <a:gd name="connsiteY3" fmla="*/ 1695500 h 1695500"/>
                <a:gd name="connsiteX4" fmla="*/ 0 w 7270017"/>
                <a:gd name="connsiteY4" fmla="*/ 0 h 1695500"/>
                <a:gd name="connsiteX0" fmla="*/ 0 w 7270017"/>
                <a:gd name="connsiteY0" fmla="*/ 0 h 1695500"/>
                <a:gd name="connsiteX1" fmla="*/ 7270017 w 7270017"/>
                <a:gd name="connsiteY1" fmla="*/ 492919 h 1695500"/>
                <a:gd name="connsiteX2" fmla="*/ 7261670 w 7270017"/>
                <a:gd name="connsiteY2" fmla="*/ 1695500 h 1695500"/>
                <a:gd name="connsiteX3" fmla="*/ 0 w 7270017"/>
                <a:gd name="connsiteY3" fmla="*/ 1695500 h 1695500"/>
                <a:gd name="connsiteX4" fmla="*/ 0 w 7270017"/>
                <a:gd name="connsiteY4" fmla="*/ 0 h 1695500"/>
                <a:gd name="connsiteX0" fmla="*/ 0 w 7270017"/>
                <a:gd name="connsiteY0" fmla="*/ 0 h 1695500"/>
                <a:gd name="connsiteX1" fmla="*/ 7270017 w 7270017"/>
                <a:gd name="connsiteY1" fmla="*/ 492919 h 1695500"/>
                <a:gd name="connsiteX2" fmla="*/ 7261670 w 7270017"/>
                <a:gd name="connsiteY2" fmla="*/ 1695500 h 1695500"/>
                <a:gd name="connsiteX3" fmla="*/ 0 w 7270017"/>
                <a:gd name="connsiteY3" fmla="*/ 1695500 h 1695500"/>
                <a:gd name="connsiteX4" fmla="*/ 0 w 7270017"/>
                <a:gd name="connsiteY4" fmla="*/ 0 h 169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70017" h="1695500">
                  <a:moveTo>
                    <a:pt x="0" y="0"/>
                  </a:moveTo>
                  <a:lnTo>
                    <a:pt x="7270017" y="492919"/>
                  </a:lnTo>
                  <a:cubicBezTo>
                    <a:pt x="7267235" y="893779"/>
                    <a:pt x="7264452" y="1294640"/>
                    <a:pt x="7261670" y="1695500"/>
                  </a:cubicBezTo>
                  <a:lnTo>
                    <a:pt x="0" y="1695500"/>
                  </a:lnTo>
                  <a:lnTo>
                    <a:pt x="0" y="0"/>
                  </a:lnTo>
                  <a:close/>
                </a:path>
              </a:pathLst>
            </a:custGeom>
            <a:gradFill>
              <a:gsLst>
                <a:gs pos="50000">
                  <a:srgbClr val="F9F2EE"/>
                </a:gs>
                <a:gs pos="0">
                  <a:schemeClr val="bg2"/>
                </a:gs>
                <a:gs pos="75000">
                  <a:schemeClr val="accent6"/>
                </a:gs>
                <a:gs pos="25000">
                  <a:schemeClr val="bg2"/>
                </a:gs>
                <a:gs pos="99000">
                  <a:schemeClr val="accent6"/>
                </a:gs>
              </a:gsLst>
              <a:lin ang="5400000" scaled="0"/>
            </a:gradFill>
            <a:ln w="6322" cap="flat">
              <a:noFill/>
              <a:prstDash val="solid"/>
              <a:miter/>
            </a:ln>
          </p:spPr>
          <p:txBody>
            <a:bodyPr rtlCol="0" anchor="ctr"/>
            <a:lstStyle/>
            <a:p>
              <a:endParaRPr lang="sv-SE"/>
            </a:p>
          </p:txBody>
        </p:sp>
        <p:sp>
          <p:nvSpPr>
            <p:cNvPr id="15" name="Frihandsfigur 10">
              <a:extLst>
                <a:ext uri="{FF2B5EF4-FFF2-40B4-BE49-F238E27FC236}">
                  <a16:creationId xmlns:a16="http://schemas.microsoft.com/office/drawing/2014/main" id="{4B333006-CC6F-FD1D-0A1A-88C61E9EC527}"/>
                </a:ext>
              </a:extLst>
            </p:cNvPr>
            <p:cNvSpPr/>
            <p:nvPr/>
          </p:nvSpPr>
          <p:spPr>
            <a:xfrm rot="5400000" flipV="1">
              <a:off x="10115549" y="628651"/>
              <a:ext cx="2705102" cy="1447801"/>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75000">
                  <a:srgbClr val="F8F5F3"/>
                </a:gs>
                <a:gs pos="45000">
                  <a:srgbClr val="F8F5F3"/>
                </a:gs>
                <a:gs pos="100000">
                  <a:srgbClr val="F8F5F3"/>
                </a:gs>
                <a:gs pos="0">
                  <a:srgbClr val="F6EFE9"/>
                </a:gs>
              </a:gsLst>
              <a:lin ang="0" scaled="0"/>
            </a:gradFill>
            <a:ln w="6322" cap="flat">
              <a:noFill/>
              <a:prstDash val="solid"/>
              <a:miter/>
            </a:ln>
          </p:spPr>
          <p:txBody>
            <a:bodyPr rtlCol="0" anchor="ctr"/>
            <a:lstStyle/>
            <a:p>
              <a:endParaRPr lang="sv-SE"/>
            </a:p>
          </p:txBody>
        </p:sp>
      </p:grpSp>
      <p:sp>
        <p:nvSpPr>
          <p:cNvPr id="9" name="Platshållare för bild 8">
            <a:extLst>
              <a:ext uri="{FF2B5EF4-FFF2-40B4-BE49-F238E27FC236}">
                <a16:creationId xmlns:a16="http://schemas.microsoft.com/office/drawing/2014/main" id="{EFF7C4F9-DBA7-35EC-BB58-25655C89C7D8}"/>
              </a:ext>
              <a:ext uri="{C183D7F6-B498-43B3-948B-1728B52AA6E4}">
                <adec:decorative xmlns:adec="http://schemas.microsoft.com/office/drawing/2017/decorative" val="1"/>
              </a:ext>
            </a:extLst>
          </p:cNvPr>
          <p:cNvSpPr>
            <a:spLocks noGrp="1"/>
          </p:cNvSpPr>
          <p:nvPr>
            <p:ph type="pic" sz="quarter" idx="14"/>
          </p:nvPr>
        </p:nvSpPr>
        <p:spPr>
          <a:xfrm>
            <a:off x="1" y="-1"/>
            <a:ext cx="5745821" cy="6857999"/>
          </a:xfrm>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txBody>
          <a:bodyPr wrap="square" tIns="288000">
            <a:noAutofit/>
          </a:bodyPr>
          <a:lstStyle>
            <a:lvl1pPr marL="0" indent="0" algn="ctr">
              <a:buFont typeface="Arial" panose="020B0604020202020204" pitchFamily="34" charset="0"/>
              <a:buNone/>
              <a:defRPr sz="1800"/>
            </a:lvl1pPr>
          </a:lstStyle>
          <a:p>
            <a:r>
              <a:rPr lang="sv-SE"/>
              <a:t>Klicka på ikonen för att lägga till en bild</a:t>
            </a:r>
          </a:p>
        </p:txBody>
      </p:sp>
      <p:sp>
        <p:nvSpPr>
          <p:cNvPr id="2" name="Rubrik 1">
            <a:extLst>
              <a:ext uri="{FF2B5EF4-FFF2-40B4-BE49-F238E27FC236}">
                <a16:creationId xmlns:a16="http://schemas.microsoft.com/office/drawing/2014/main" id="{2FD59613-B1D0-87BD-32BE-3F7AF0B78697}"/>
              </a:ext>
            </a:extLst>
          </p:cNvPr>
          <p:cNvSpPr>
            <a:spLocks noGrp="1"/>
          </p:cNvSpPr>
          <p:nvPr>
            <p:ph type="title"/>
          </p:nvPr>
        </p:nvSpPr>
        <p:spPr>
          <a:xfrm>
            <a:off x="6275888" y="638890"/>
            <a:ext cx="4675382" cy="878339"/>
          </a:xfrm>
        </p:spPr>
        <p:txBody>
          <a:bodyPr/>
          <a:lstStyle/>
          <a:p>
            <a:r>
              <a:rPr lang="sv-SE"/>
              <a:t>Klicka här för att ändra mall för rubrikformat</a:t>
            </a:r>
          </a:p>
        </p:txBody>
      </p:sp>
      <p:sp>
        <p:nvSpPr>
          <p:cNvPr id="10" name="Platshållare för text 9">
            <a:extLst>
              <a:ext uri="{FF2B5EF4-FFF2-40B4-BE49-F238E27FC236}">
                <a16:creationId xmlns:a16="http://schemas.microsoft.com/office/drawing/2014/main" id="{0FD2CCCB-B201-D40A-5847-4AF2DA7F5B38}"/>
              </a:ext>
            </a:extLst>
          </p:cNvPr>
          <p:cNvSpPr>
            <a:spLocks noGrp="1"/>
          </p:cNvSpPr>
          <p:nvPr>
            <p:ph type="body" sz="quarter" idx="13"/>
          </p:nvPr>
        </p:nvSpPr>
        <p:spPr>
          <a:xfrm>
            <a:off x="6274946" y="1641230"/>
            <a:ext cx="4676324" cy="4235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datum 10">
            <a:extLst>
              <a:ext uri="{FF2B5EF4-FFF2-40B4-BE49-F238E27FC236}">
                <a16:creationId xmlns:a16="http://schemas.microsoft.com/office/drawing/2014/main" id="{FC90D35C-57D5-DC70-7668-E7F57526E890}"/>
              </a:ext>
              <a:ext uri="{C183D7F6-B498-43B3-948B-1728B52AA6E4}">
                <adec:decorative xmlns:adec="http://schemas.microsoft.com/office/drawing/2017/decorative" val="1"/>
              </a:ext>
            </a:extLst>
          </p:cNvPr>
          <p:cNvSpPr>
            <a:spLocks noGrp="1"/>
          </p:cNvSpPr>
          <p:nvPr>
            <p:ph type="dt" sz="half" idx="15"/>
          </p:nvPr>
        </p:nvSpPr>
        <p:spPr>
          <a:xfrm>
            <a:off x="105436" y="7049830"/>
            <a:ext cx="662348" cy="142875"/>
          </a:xfrm>
        </p:spPr>
        <p:txBody>
          <a:bodyPr/>
          <a:lstStyle>
            <a:lvl1pPr>
              <a:defRPr>
                <a:solidFill>
                  <a:srgbClr val="F0F0F0"/>
                </a:solidFill>
              </a:defRPr>
            </a:lvl1pPr>
          </a:lstStyle>
          <a:p>
            <a:fld id="{F71D6314-BA20-4C79-B1DC-CAE5F59C05E2}" type="datetime3">
              <a:rPr lang="sv-SE" smtClean="0"/>
              <a:t>26-09-24</a:t>
            </a:fld>
            <a:endParaRPr lang="sv-SE"/>
          </a:p>
        </p:txBody>
      </p:sp>
      <p:sp>
        <p:nvSpPr>
          <p:cNvPr id="12" name="Platshållare för sidfot 11">
            <a:extLst>
              <a:ext uri="{FF2B5EF4-FFF2-40B4-BE49-F238E27FC236}">
                <a16:creationId xmlns:a16="http://schemas.microsoft.com/office/drawing/2014/main" id="{FF42BFF2-15BA-6F8D-4D54-0509DEE114A5}"/>
              </a:ext>
              <a:ext uri="{C183D7F6-B498-43B3-948B-1728B52AA6E4}">
                <adec:decorative xmlns:adec="http://schemas.microsoft.com/office/drawing/2017/decorative" val="1"/>
              </a:ext>
            </a:extLst>
          </p:cNvPr>
          <p:cNvSpPr>
            <a:spLocks noGrp="1"/>
          </p:cNvSpPr>
          <p:nvPr>
            <p:ph type="ftr" sz="quarter" idx="16"/>
          </p:nvPr>
        </p:nvSpPr>
        <p:spPr>
          <a:xfrm>
            <a:off x="819575" y="7049830"/>
            <a:ext cx="3473452" cy="142875"/>
          </a:xfrm>
        </p:spPr>
        <p:txBody>
          <a:bodyPr/>
          <a:lstStyle>
            <a:lvl1pPr>
              <a:defRPr>
                <a:solidFill>
                  <a:srgbClr val="F0F0F0"/>
                </a:solidFill>
              </a:defRPr>
            </a:lvl1pPr>
          </a:lstStyle>
          <a:p>
            <a:r>
              <a:rPr lang="sv-SE"/>
              <a:t>Sidfot</a:t>
            </a:r>
          </a:p>
        </p:txBody>
      </p:sp>
      <p:sp>
        <p:nvSpPr>
          <p:cNvPr id="14" name="Platshållare för bildnummer 13">
            <a:extLst>
              <a:ext uri="{FF2B5EF4-FFF2-40B4-BE49-F238E27FC236}">
                <a16:creationId xmlns:a16="http://schemas.microsoft.com/office/drawing/2014/main" id="{E7A2BB7D-1365-DA43-5E77-FC973AF0B4F2}"/>
              </a:ext>
            </a:extLst>
          </p:cNvPr>
          <p:cNvSpPr>
            <a:spLocks noGrp="1"/>
          </p:cNvSpPr>
          <p:nvPr>
            <p:ph type="sldNum" sz="quarter" idx="17"/>
          </p:nvPr>
        </p:nvSpPr>
        <p:spPr/>
        <p:txBody>
          <a:bodyPr/>
          <a:lstStyle/>
          <a:p>
            <a:fld id="{F6C05EEB-4522-434C-B777-08D6E2D6AD2E}" type="slidenum">
              <a:rPr lang="sv-SE" smtClean="0"/>
              <a:pPr/>
              <a:t>‹#›</a:t>
            </a:fld>
            <a:endParaRPr lang="sv-SE"/>
          </a:p>
        </p:txBody>
      </p:sp>
    </p:spTree>
    <p:extLst>
      <p:ext uri="{BB962C8B-B14F-4D97-AF65-F5344CB8AC3E}">
        <p14:creationId xmlns:p14="http://schemas.microsoft.com/office/powerpoint/2010/main" val="2133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1275">
          <p15:clr>
            <a:srgbClr val="FBAE40"/>
          </p15:clr>
        </p15:guide>
        <p15:guide id="3" pos="3840">
          <p15:clr>
            <a:srgbClr val="FBAE40"/>
          </p15:clr>
        </p15:guide>
        <p15:guide id="4" pos="3953">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vå delar">
    <p:spTree>
      <p:nvGrpSpPr>
        <p:cNvPr id="1" name=""/>
        <p:cNvGrpSpPr/>
        <p:nvPr/>
      </p:nvGrpSpPr>
      <p:grpSpPr>
        <a:xfrm>
          <a:off x="0" y="0"/>
          <a:ext cx="0" cy="0"/>
          <a:chOff x="0" y="0"/>
          <a:chExt cx="0" cy="0"/>
        </a:xfrm>
      </p:grpSpPr>
      <p:sp>
        <p:nvSpPr>
          <p:cNvPr id="14" name="Rubrik 13">
            <a:extLst>
              <a:ext uri="{FF2B5EF4-FFF2-40B4-BE49-F238E27FC236}">
                <a16:creationId xmlns:a16="http://schemas.microsoft.com/office/drawing/2014/main" id="{46AB4229-6FEF-264A-5F66-A12E0991D16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5BFA89A-2A0C-68F9-4BD8-FE54E245CB25}"/>
              </a:ext>
            </a:extLst>
          </p:cNvPr>
          <p:cNvSpPr>
            <a:spLocks noGrp="1"/>
          </p:cNvSpPr>
          <p:nvPr>
            <p:ph sz="half" idx="1"/>
          </p:nvPr>
        </p:nvSpPr>
        <p:spPr>
          <a:xfrm>
            <a:off x="1393201" y="1641231"/>
            <a:ext cx="4542258" cy="4226169"/>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E3BC10B-6DBF-5CC2-2C75-E1A4D8B92974}"/>
              </a:ext>
            </a:extLst>
          </p:cNvPr>
          <p:cNvSpPr>
            <a:spLocks noGrp="1"/>
          </p:cNvSpPr>
          <p:nvPr>
            <p:ph sz="half" idx="2"/>
          </p:nvPr>
        </p:nvSpPr>
        <p:spPr>
          <a:xfrm>
            <a:off x="6274946" y="1641230"/>
            <a:ext cx="4543200" cy="4226169"/>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bildnummer 8">
            <a:extLst>
              <a:ext uri="{FF2B5EF4-FFF2-40B4-BE49-F238E27FC236}">
                <a16:creationId xmlns:a16="http://schemas.microsoft.com/office/drawing/2014/main" id="{3E5BF03A-795D-8FBE-5111-85459A0870CE}"/>
              </a:ext>
            </a:extLst>
          </p:cNvPr>
          <p:cNvSpPr>
            <a:spLocks noGrp="1"/>
          </p:cNvSpPr>
          <p:nvPr>
            <p:ph type="sldNum" sz="quarter" idx="12"/>
          </p:nvPr>
        </p:nvSpPr>
        <p:spPr/>
        <p:txBody>
          <a:bodyPr/>
          <a:lstStyle/>
          <a:p>
            <a:fld id="{F6C05EEB-4522-434C-B777-08D6E2D6AD2E}" type="slidenum">
              <a:rPr lang="sv-SE" smtClean="0"/>
              <a:pPr/>
              <a:t>‹#›</a:t>
            </a:fld>
            <a:endParaRPr lang="sv-SE"/>
          </a:p>
        </p:txBody>
      </p:sp>
      <p:sp>
        <p:nvSpPr>
          <p:cNvPr id="2" name="Platshållare för datum 1">
            <a:extLst>
              <a:ext uri="{FF2B5EF4-FFF2-40B4-BE49-F238E27FC236}">
                <a16:creationId xmlns:a16="http://schemas.microsoft.com/office/drawing/2014/main" id="{2EF18C69-D70F-EDF3-8EB8-82DC83CCCB61}"/>
              </a:ext>
            </a:extLst>
          </p:cNvPr>
          <p:cNvSpPr>
            <a:spLocks noGrp="1"/>
          </p:cNvSpPr>
          <p:nvPr>
            <p:ph type="dt" sz="half" idx="10"/>
          </p:nvPr>
        </p:nvSpPr>
        <p:spPr/>
        <p:txBody>
          <a:bodyPr/>
          <a:lstStyle/>
          <a:p>
            <a:fld id="{DB20DDEA-8C2A-4B3C-8D35-2F19C6C0ACE4}" type="datetime3">
              <a:rPr lang="sv-SE" smtClean="0"/>
              <a:t>26-09-24</a:t>
            </a:fld>
            <a:endParaRPr lang="sv-SE"/>
          </a:p>
        </p:txBody>
      </p:sp>
      <p:sp>
        <p:nvSpPr>
          <p:cNvPr id="8" name="Platshållare för sidfot 7">
            <a:extLst>
              <a:ext uri="{FF2B5EF4-FFF2-40B4-BE49-F238E27FC236}">
                <a16:creationId xmlns:a16="http://schemas.microsoft.com/office/drawing/2014/main" id="{3D4387AE-E4CD-7F19-0698-62400B05D70A}"/>
              </a:ext>
            </a:extLst>
          </p:cNvPr>
          <p:cNvSpPr>
            <a:spLocks noGrp="1"/>
          </p:cNvSpPr>
          <p:nvPr>
            <p:ph type="ftr" sz="quarter" idx="11"/>
          </p:nvPr>
        </p:nvSpPr>
        <p:spPr/>
        <p:txBody>
          <a:bodyPr/>
          <a:lstStyle/>
          <a:p>
            <a:r>
              <a:rPr lang="sv-SE"/>
              <a:t>Sidfot</a:t>
            </a:r>
          </a:p>
        </p:txBody>
      </p:sp>
    </p:spTree>
    <p:extLst>
      <p:ext uri="{BB962C8B-B14F-4D97-AF65-F5344CB8AC3E}">
        <p14:creationId xmlns:p14="http://schemas.microsoft.com/office/powerpoint/2010/main" val="184690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9C5581-399A-A049-5BB0-204A5A0F943C}"/>
              </a:ext>
            </a:extLst>
          </p:cNvPr>
          <p:cNvSpPr>
            <a:spLocks noGrp="1"/>
          </p:cNvSpPr>
          <p:nvPr>
            <p:ph type="title"/>
          </p:nvPr>
        </p:nvSpPr>
        <p:spPr>
          <a:xfrm>
            <a:off x="1393199" y="638889"/>
            <a:ext cx="9424947" cy="878339"/>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76CBC88-D1CD-D18D-4170-CF854F8A0E34}"/>
              </a:ext>
            </a:extLst>
          </p:cNvPr>
          <p:cNvSpPr>
            <a:spLocks noGrp="1"/>
          </p:cNvSpPr>
          <p:nvPr>
            <p:ph idx="1"/>
          </p:nvPr>
        </p:nvSpPr>
        <p:spPr>
          <a:xfrm>
            <a:off x="1393200" y="1641231"/>
            <a:ext cx="9424947" cy="4226169"/>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Platshållare för bildnummer 8">
            <a:extLst>
              <a:ext uri="{FF2B5EF4-FFF2-40B4-BE49-F238E27FC236}">
                <a16:creationId xmlns:a16="http://schemas.microsoft.com/office/drawing/2014/main" id="{FFDF9CA7-2C84-D13E-EE10-931F4A3E6469}"/>
              </a:ext>
            </a:extLst>
          </p:cNvPr>
          <p:cNvSpPr>
            <a:spLocks noGrp="1"/>
          </p:cNvSpPr>
          <p:nvPr>
            <p:ph type="sldNum" sz="quarter" idx="12"/>
          </p:nvPr>
        </p:nvSpPr>
        <p:spPr/>
        <p:txBody>
          <a:bodyPr/>
          <a:lstStyle/>
          <a:p>
            <a:fld id="{F6C05EEB-4522-434C-B777-08D6E2D6AD2E}" type="slidenum">
              <a:rPr lang="sv-SE" smtClean="0"/>
              <a:pPr/>
              <a:t>‹#›</a:t>
            </a:fld>
            <a:endParaRPr lang="sv-SE"/>
          </a:p>
        </p:txBody>
      </p:sp>
      <p:sp>
        <p:nvSpPr>
          <p:cNvPr id="7" name="Platshållare för datum 6">
            <a:extLst>
              <a:ext uri="{FF2B5EF4-FFF2-40B4-BE49-F238E27FC236}">
                <a16:creationId xmlns:a16="http://schemas.microsoft.com/office/drawing/2014/main" id="{39676AD5-066A-FFD4-4779-B435141CAD2E}"/>
              </a:ext>
            </a:extLst>
          </p:cNvPr>
          <p:cNvSpPr>
            <a:spLocks noGrp="1"/>
          </p:cNvSpPr>
          <p:nvPr>
            <p:ph type="dt" sz="half" idx="10"/>
          </p:nvPr>
        </p:nvSpPr>
        <p:spPr/>
        <p:txBody>
          <a:bodyPr/>
          <a:lstStyle/>
          <a:p>
            <a:fld id="{2221CA9B-54D1-4F07-A081-515E9521199A}" type="datetime3">
              <a:rPr lang="sv-SE" smtClean="0"/>
              <a:t>26-09-24</a:t>
            </a:fld>
            <a:endParaRPr lang="sv-SE"/>
          </a:p>
        </p:txBody>
      </p:sp>
      <p:sp>
        <p:nvSpPr>
          <p:cNvPr id="8" name="Platshållare för sidfot 7">
            <a:extLst>
              <a:ext uri="{FF2B5EF4-FFF2-40B4-BE49-F238E27FC236}">
                <a16:creationId xmlns:a16="http://schemas.microsoft.com/office/drawing/2014/main" id="{D9C4AE58-43BF-223C-4552-D8665A58BE38}"/>
              </a:ext>
            </a:extLst>
          </p:cNvPr>
          <p:cNvSpPr>
            <a:spLocks noGrp="1"/>
          </p:cNvSpPr>
          <p:nvPr>
            <p:ph type="ftr" sz="quarter" idx="11"/>
          </p:nvPr>
        </p:nvSpPr>
        <p:spPr/>
        <p:txBody>
          <a:bodyPr/>
          <a:lstStyle/>
          <a:p>
            <a:r>
              <a:rPr lang="sv-SE"/>
              <a:t>Sidfot</a:t>
            </a:r>
          </a:p>
        </p:txBody>
      </p:sp>
    </p:spTree>
    <p:extLst>
      <p:ext uri="{BB962C8B-B14F-4D97-AF65-F5344CB8AC3E}">
        <p14:creationId xmlns:p14="http://schemas.microsoft.com/office/powerpoint/2010/main" val="3472689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Rubrikbild med f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rihandsfigur 7">
            <a:extLst>
              <a:ext uri="{FF2B5EF4-FFF2-40B4-BE49-F238E27FC236}">
                <a16:creationId xmlns:a16="http://schemas.microsoft.com/office/drawing/2014/main" id="{61472155-B46D-BB01-DD29-FD19AB579B1F}"/>
              </a:ext>
              <a:ext uri="{C183D7F6-B498-43B3-948B-1728B52AA6E4}">
                <adec:decorative xmlns:adec="http://schemas.microsoft.com/office/drawing/2017/decorative" val="1"/>
              </a:ext>
            </a:extLst>
          </p:cNvPr>
          <p:cNvSpPr/>
          <p:nvPr/>
        </p:nvSpPr>
        <p:spPr>
          <a:xfrm>
            <a:off x="-1" y="0"/>
            <a:ext cx="12192001" cy="6859786"/>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10">
                <a:srgbClr val="091F36"/>
              </a:gs>
              <a:gs pos="75000">
                <a:srgbClr val="061727"/>
              </a:gs>
              <a:gs pos="98000">
                <a:srgbClr val="061727"/>
              </a:gs>
              <a:gs pos="24000">
                <a:srgbClr val="0B233E"/>
              </a:gs>
              <a:gs pos="0">
                <a:srgbClr val="0B233E"/>
              </a:gs>
            </a:gsLst>
            <a:lin ang="0" scaled="0"/>
          </a:gradFill>
          <a:ln w="6322" cap="flat">
            <a:noFill/>
            <a:prstDash val="solid"/>
            <a:miter/>
          </a:ln>
        </p:spPr>
        <p:txBody>
          <a:bodyPr rtlCol="0" anchor="ctr"/>
          <a:lstStyle/>
          <a:p>
            <a:endParaRPr lang="sv-SE"/>
          </a:p>
        </p:txBody>
      </p:sp>
      <p:pic>
        <p:nvPicPr>
          <p:cNvPr id="28" name="Bildobjekt 7">
            <a:extLst>
              <a:ext uri="{FF2B5EF4-FFF2-40B4-BE49-F238E27FC236}">
                <a16:creationId xmlns:a16="http://schemas.microsoft.com/office/drawing/2014/main" id="{D9DE757D-E17A-8126-E5A7-D5AF935BF75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9832" y="509181"/>
            <a:ext cx="1492738" cy="522000"/>
          </a:xfrm>
          <a:prstGeom prst="rect">
            <a:avLst/>
          </a:prstGeom>
        </p:spPr>
      </p:pic>
      <p:sp>
        <p:nvSpPr>
          <p:cNvPr id="30" name="Platshållare för bild 29" descr="Alternativtext som beskriver bilden eller kryssa i &quot;Markera som dekorativ&quot;">
            <a:extLst>
              <a:ext uri="{FF2B5EF4-FFF2-40B4-BE49-F238E27FC236}">
                <a16:creationId xmlns:a16="http://schemas.microsoft.com/office/drawing/2014/main" id="{469B23A3-6CDE-D6ED-CA43-6988C9614E6A}"/>
              </a:ext>
            </a:extLst>
          </p:cNvPr>
          <p:cNvSpPr>
            <a:spLocks noGrp="1"/>
          </p:cNvSpPr>
          <p:nvPr>
            <p:ph type="pic" sz="quarter" idx="15"/>
          </p:nvPr>
        </p:nvSpPr>
        <p:spPr>
          <a:xfrm>
            <a:off x="5486402" y="-1"/>
            <a:ext cx="6705599" cy="6861600"/>
          </a:xfrm>
          <a:custGeom>
            <a:avLst/>
            <a:gdLst>
              <a:gd name="connsiteX0" fmla="*/ 1969134 w 6705599"/>
              <a:gd name="connsiteY0" fmla="*/ 0 h 6857997"/>
              <a:gd name="connsiteX1" fmla="*/ 5436301 w 6705599"/>
              <a:gd name="connsiteY1" fmla="*/ 0 h 6857997"/>
              <a:gd name="connsiteX2" fmla="*/ 6705599 w 6705599"/>
              <a:gd name="connsiteY2" fmla="*/ 3040090 h 6857997"/>
              <a:gd name="connsiteX3" fmla="*/ 6705599 w 6705599"/>
              <a:gd name="connsiteY3" fmla="*/ 6857997 h 6857997"/>
              <a:gd name="connsiteX4" fmla="*/ 0 w 6705599"/>
              <a:gd name="connsiteY4" fmla="*/ 6857997 h 685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599" h="6857997">
                <a:moveTo>
                  <a:pt x="1969134" y="0"/>
                </a:moveTo>
                <a:lnTo>
                  <a:pt x="5436301" y="0"/>
                </a:lnTo>
                <a:lnTo>
                  <a:pt x="6705599" y="3040090"/>
                </a:lnTo>
                <a:lnTo>
                  <a:pt x="6705599" y="6857997"/>
                </a:lnTo>
                <a:lnTo>
                  <a:pt x="0" y="6857997"/>
                </a:lnTo>
                <a:close/>
              </a:path>
            </a:pathLst>
          </a:custGeom>
          <a:noFill/>
        </p:spPr>
        <p:txBody>
          <a:bodyPr wrap="square" tIns="2412000">
            <a:noAutofit/>
          </a:bodyPr>
          <a:lstStyle>
            <a:lvl1pPr marL="0" indent="0" algn="ctr">
              <a:buNone/>
              <a:defRPr sz="1800">
                <a:solidFill>
                  <a:schemeClr val="bg1"/>
                </a:solidFill>
              </a:defRPr>
            </a:lvl1pPr>
          </a:lstStyle>
          <a:p>
            <a:r>
              <a:rPr lang="sv-SE"/>
              <a:t>Klicka på ikonen för att lägga till en bild</a:t>
            </a:r>
          </a:p>
        </p:txBody>
      </p:sp>
      <p:sp>
        <p:nvSpPr>
          <p:cNvPr id="2" name="Rubrik 1">
            <a:extLst>
              <a:ext uri="{FF2B5EF4-FFF2-40B4-BE49-F238E27FC236}">
                <a16:creationId xmlns:a16="http://schemas.microsoft.com/office/drawing/2014/main" id="{0D78243E-6204-91A9-CD11-3ED87BEB4F9A}"/>
              </a:ext>
            </a:extLst>
          </p:cNvPr>
          <p:cNvSpPr>
            <a:spLocks noGrp="1"/>
          </p:cNvSpPr>
          <p:nvPr>
            <p:ph type="ctrTitle"/>
          </p:nvPr>
        </p:nvSpPr>
        <p:spPr>
          <a:xfrm>
            <a:off x="554401" y="2502568"/>
            <a:ext cx="5777648" cy="1116000"/>
          </a:xfrm>
        </p:spPr>
        <p:txBody>
          <a:bodyPr lIns="0" tIns="0" rIns="0" bIns="0" anchor="b"/>
          <a:lstStyle>
            <a:lvl1pPr algn="l">
              <a:lnSpc>
                <a:spcPct val="84000"/>
              </a:lnSpc>
              <a:defRPr sz="4000">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37EE5B3-5FC9-92CE-3483-C9864B90A471}"/>
              </a:ext>
            </a:extLst>
          </p:cNvPr>
          <p:cNvSpPr>
            <a:spLocks noGrp="1"/>
          </p:cNvSpPr>
          <p:nvPr>
            <p:ph type="subTitle" idx="1"/>
          </p:nvPr>
        </p:nvSpPr>
        <p:spPr>
          <a:xfrm>
            <a:off x="552450" y="3740150"/>
            <a:ext cx="5470215" cy="651600"/>
          </a:xfrm>
        </p:spPr>
        <p:txBody>
          <a:bodyPr lIns="0" rIns="0" bIns="0"/>
          <a:lstStyle>
            <a:lvl1pPr marL="0" indent="0" algn="l">
              <a:lnSpc>
                <a:spcPct val="100000"/>
              </a:lnSpc>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1832C76-70D2-007C-903C-E2096FC68EA4}"/>
              </a:ext>
            </a:extLst>
          </p:cNvPr>
          <p:cNvSpPr>
            <a:spLocks noGrp="1"/>
          </p:cNvSpPr>
          <p:nvPr>
            <p:ph type="dt" sz="half" idx="10"/>
          </p:nvPr>
        </p:nvSpPr>
        <p:spPr>
          <a:xfrm>
            <a:off x="552447" y="5806165"/>
            <a:ext cx="1009915" cy="198031"/>
          </a:xfrm>
        </p:spPr>
        <p:txBody>
          <a:bodyPr/>
          <a:lstStyle>
            <a:lvl1pPr>
              <a:defRPr sz="900">
                <a:solidFill>
                  <a:srgbClr val="FF832C"/>
                </a:solidFill>
              </a:defRPr>
            </a:lvl1pPr>
          </a:lstStyle>
          <a:p>
            <a:fld id="{697EF491-45D0-4B0D-AFEF-52A3C67068AD}" type="datetime3">
              <a:rPr lang="sv-SE" smtClean="0"/>
              <a:t>26-09-24</a:t>
            </a:fld>
            <a:endParaRPr lang="sv-SE"/>
          </a:p>
        </p:txBody>
      </p:sp>
      <p:sp>
        <p:nvSpPr>
          <p:cNvPr id="13" name="Platshållare för text 10">
            <a:extLst>
              <a:ext uri="{FF2B5EF4-FFF2-40B4-BE49-F238E27FC236}">
                <a16:creationId xmlns:a16="http://schemas.microsoft.com/office/drawing/2014/main" id="{BCDA3AAC-82A5-5E5A-D030-03628BF84AA1}"/>
              </a:ext>
            </a:extLst>
          </p:cNvPr>
          <p:cNvSpPr>
            <a:spLocks noGrp="1"/>
          </p:cNvSpPr>
          <p:nvPr>
            <p:ph type="body" sz="quarter" idx="13" hasCustomPrompt="1"/>
          </p:nvPr>
        </p:nvSpPr>
        <p:spPr>
          <a:xfrm>
            <a:off x="552449" y="6049290"/>
            <a:ext cx="3473448" cy="171536"/>
          </a:xfrm>
        </p:spPr>
        <p:txBody>
          <a:bodyPr lIns="0" rIns="0" bIns="0" anchor="ctr"/>
          <a:lstStyle>
            <a:lvl1pPr marL="0" indent="0">
              <a:buNone/>
              <a:defRPr sz="900">
                <a:solidFill>
                  <a:schemeClr val="accent5"/>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a:t>Namn</a:t>
            </a:r>
          </a:p>
        </p:txBody>
      </p:sp>
      <p:sp>
        <p:nvSpPr>
          <p:cNvPr id="11" name="Platshållare för text 10">
            <a:extLst>
              <a:ext uri="{FF2B5EF4-FFF2-40B4-BE49-F238E27FC236}">
                <a16:creationId xmlns:a16="http://schemas.microsoft.com/office/drawing/2014/main" id="{50EC2E7D-9616-2304-9D9A-41CE7A725BAA}"/>
              </a:ext>
            </a:extLst>
          </p:cNvPr>
          <p:cNvSpPr>
            <a:spLocks noGrp="1"/>
          </p:cNvSpPr>
          <p:nvPr>
            <p:ph type="body" sz="quarter" idx="14" hasCustomPrompt="1"/>
          </p:nvPr>
        </p:nvSpPr>
        <p:spPr>
          <a:xfrm>
            <a:off x="552446" y="6237338"/>
            <a:ext cx="3473451" cy="142875"/>
          </a:xfrm>
        </p:spPr>
        <p:txBody>
          <a:bodyPr lIns="0" rIns="0" bIns="0" anchor="ctr"/>
          <a:lstStyle>
            <a:lvl1pPr marL="0" indent="0">
              <a:buNone/>
              <a:defRPr sz="900">
                <a:solidFill>
                  <a:srgbClr val="FF832C"/>
                </a:solidFill>
              </a:defRPr>
            </a:lvl1pPr>
            <a:lvl2pPr marL="457200" indent="0">
              <a:buNone/>
              <a:defRPr sz="900">
                <a:solidFill>
                  <a:schemeClr val="accent5"/>
                </a:solidFill>
              </a:defRPr>
            </a:lvl2pPr>
            <a:lvl3pPr marL="914400" indent="0">
              <a:buNone/>
              <a:defRPr sz="900">
                <a:solidFill>
                  <a:schemeClr val="accent5"/>
                </a:solidFill>
              </a:defRPr>
            </a:lvl3pPr>
            <a:lvl4pPr marL="1371600" indent="0">
              <a:buNone/>
              <a:defRPr sz="900">
                <a:solidFill>
                  <a:schemeClr val="accent5"/>
                </a:solidFill>
              </a:defRPr>
            </a:lvl4pPr>
            <a:lvl5pPr marL="1828800" indent="0">
              <a:buNone/>
              <a:defRPr sz="900">
                <a:solidFill>
                  <a:schemeClr val="accent5"/>
                </a:solidFill>
              </a:defRPr>
            </a:lvl5pPr>
          </a:lstStyle>
          <a:p>
            <a:pPr lvl="0"/>
            <a:r>
              <a:rPr lang="sv-SE"/>
              <a:t>Enhet/avdelning</a:t>
            </a:r>
          </a:p>
        </p:txBody>
      </p:sp>
      <p:sp>
        <p:nvSpPr>
          <p:cNvPr id="14" name="Platshållare för text 8">
            <a:extLst>
              <a:ext uri="{FF2B5EF4-FFF2-40B4-BE49-F238E27FC236}">
                <a16:creationId xmlns:a16="http://schemas.microsoft.com/office/drawing/2014/main" id="{E69CC9DC-3F0D-42E3-1DAA-028BA2E9F60F}"/>
              </a:ext>
              <a:ext uri="{C183D7F6-B498-43B3-948B-1728B52AA6E4}">
                <adec:decorative xmlns:adec="http://schemas.microsoft.com/office/drawing/2017/decorative" val="1"/>
              </a:ext>
            </a:extLst>
          </p:cNvPr>
          <p:cNvSpPr>
            <a:spLocks noGrp="1"/>
          </p:cNvSpPr>
          <p:nvPr>
            <p:ph type="body" sz="quarter" idx="16" hasCustomPrompt="1"/>
          </p:nvPr>
        </p:nvSpPr>
        <p:spPr>
          <a:xfrm>
            <a:off x="554109" y="6023351"/>
            <a:ext cx="180000" cy="10800"/>
          </a:xfrm>
          <a:solidFill>
            <a:srgbClr val="FF832C"/>
          </a:solidFill>
          <a:ln>
            <a:solidFill>
              <a:srgbClr val="061727">
                <a:alpha val="0"/>
              </a:srgbClr>
            </a:solidFill>
          </a:ln>
        </p:spPr>
        <p:txBody>
          <a:bodyPr/>
          <a:lstStyle>
            <a:lvl1pPr marL="0" indent="0">
              <a:buNone/>
              <a:defRPr sz="200"/>
            </a:lvl1pPr>
            <a:lvl2pPr>
              <a:defRPr sz="200"/>
            </a:lvl2pPr>
            <a:lvl3pPr>
              <a:defRPr sz="200"/>
            </a:lvl3pPr>
            <a:lvl4pPr>
              <a:defRPr sz="200"/>
            </a:lvl4pPr>
            <a:lvl5pPr>
              <a:defRPr sz="200"/>
            </a:lvl5pPr>
          </a:lstStyle>
          <a:p>
            <a:pPr lvl="0"/>
            <a:r>
              <a:rPr lang="sv-SE"/>
              <a:t>
              </a:t>
            </a:r>
          </a:p>
        </p:txBody>
      </p:sp>
      <p:sp>
        <p:nvSpPr>
          <p:cNvPr id="5" name="Platshållare för sidfot 4">
            <a:extLst>
              <a:ext uri="{FF2B5EF4-FFF2-40B4-BE49-F238E27FC236}">
                <a16:creationId xmlns:a16="http://schemas.microsoft.com/office/drawing/2014/main" id="{1A416973-C155-F962-8AF3-CE31F29C633B}"/>
              </a:ext>
              <a:ext uri="{C183D7F6-B498-43B3-948B-1728B52AA6E4}">
                <adec:decorative xmlns:adec="http://schemas.microsoft.com/office/drawing/2017/decorative" val="1"/>
              </a:ext>
            </a:extLst>
          </p:cNvPr>
          <p:cNvSpPr>
            <a:spLocks noGrp="1"/>
          </p:cNvSpPr>
          <p:nvPr>
            <p:ph type="ftr" sz="quarter" idx="11"/>
          </p:nvPr>
        </p:nvSpPr>
        <p:spPr>
          <a:xfrm>
            <a:off x="819574" y="7049830"/>
            <a:ext cx="3473452" cy="142875"/>
          </a:xfrm>
        </p:spPr>
        <p:txBody>
          <a:bodyPr/>
          <a:lstStyle>
            <a:lvl1pPr algn="l">
              <a:defRPr sz="900">
                <a:solidFill>
                  <a:srgbClr val="F0F0F0"/>
                </a:solidFill>
              </a:defRPr>
            </a:lvl1pPr>
          </a:lstStyle>
          <a:p>
            <a:r>
              <a:rPr lang="sv-SE"/>
              <a:t>Sidfot</a:t>
            </a:r>
          </a:p>
        </p:txBody>
      </p:sp>
      <p:sp>
        <p:nvSpPr>
          <p:cNvPr id="6" name="Platshållare för bildnummer 5">
            <a:extLst>
              <a:ext uri="{FF2B5EF4-FFF2-40B4-BE49-F238E27FC236}">
                <a16:creationId xmlns:a16="http://schemas.microsoft.com/office/drawing/2014/main" id="{A2820114-64CE-BC1C-2CC4-A006533EDF5F}"/>
              </a:ext>
              <a:ext uri="{C183D7F6-B498-43B3-948B-1728B52AA6E4}">
                <adec:decorative xmlns:adec="http://schemas.microsoft.com/office/drawing/2017/decorative" val="1"/>
              </a:ext>
            </a:extLst>
          </p:cNvPr>
          <p:cNvSpPr>
            <a:spLocks noGrp="1"/>
          </p:cNvSpPr>
          <p:nvPr>
            <p:ph type="sldNum" sz="quarter" idx="12"/>
          </p:nvPr>
        </p:nvSpPr>
        <p:spPr>
          <a:xfrm>
            <a:off x="402653" y="7049830"/>
            <a:ext cx="299590" cy="142875"/>
          </a:xfrm>
        </p:spPr>
        <p:txBody>
          <a:bodyPr/>
          <a:lstStyle>
            <a:lvl1pPr>
              <a:defRPr>
                <a:solidFill>
                  <a:srgbClr val="F0F0F0"/>
                </a:solidFill>
              </a:defRPr>
            </a:lvl1pPr>
          </a:lstStyle>
          <a:p>
            <a:fld id="{F6C05EEB-4522-434C-B777-08D6E2D6AD2E}" type="slidenum">
              <a:rPr lang="sv-SE" smtClean="0"/>
              <a:pPr/>
              <a:t>‹#›</a:t>
            </a:fld>
            <a:endParaRPr lang="sv-SE"/>
          </a:p>
        </p:txBody>
      </p:sp>
    </p:spTree>
    <p:extLst>
      <p:ext uri="{BB962C8B-B14F-4D97-AF65-F5344CB8AC3E}">
        <p14:creationId xmlns:p14="http://schemas.microsoft.com/office/powerpoint/2010/main" val="26698224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cSld name="Avsnittsrubrik beige">
    <p:bg>
      <p:bgPr>
        <a:solidFill>
          <a:srgbClr val="F8EFE9"/>
        </a:solidFill>
        <a:effectLst/>
      </p:bgPr>
    </p:bg>
    <p:spTree>
      <p:nvGrpSpPr>
        <p:cNvPr id="1" name=""/>
        <p:cNvGrpSpPr/>
        <p:nvPr/>
      </p:nvGrpSpPr>
      <p:grpSpPr>
        <a:xfrm>
          <a:off x="0" y="0"/>
          <a:ext cx="0" cy="0"/>
          <a:chOff x="0" y="0"/>
          <a:chExt cx="0" cy="0"/>
        </a:xfrm>
      </p:grpSpPr>
      <p:grpSp>
        <p:nvGrpSpPr>
          <p:cNvPr id="7" name="Grupp 6">
            <a:extLst>
              <a:ext uri="{FF2B5EF4-FFF2-40B4-BE49-F238E27FC236}">
                <a16:creationId xmlns:a16="http://schemas.microsoft.com/office/drawing/2014/main" id="{5756293A-C27F-4F34-AF0A-B2D66CCC1E48}"/>
              </a:ext>
              <a:ext uri="{C183D7F6-B498-43B3-948B-1728B52AA6E4}">
                <adec:decorative xmlns:adec="http://schemas.microsoft.com/office/drawing/2017/decorative" val="1"/>
              </a:ext>
            </a:extLst>
          </p:cNvPr>
          <p:cNvGrpSpPr/>
          <p:nvPr userDrawn="1"/>
        </p:nvGrpSpPr>
        <p:grpSpPr>
          <a:xfrm flipV="1">
            <a:off x="-2" y="0"/>
            <a:ext cx="12192002" cy="6858000"/>
            <a:chOff x="-2" y="0"/>
            <a:chExt cx="12192002" cy="6858000"/>
          </a:xfrm>
        </p:grpSpPr>
        <p:sp>
          <p:nvSpPr>
            <p:cNvPr id="8" name="Frihandsfigur 8">
              <a:extLst>
                <a:ext uri="{FF2B5EF4-FFF2-40B4-BE49-F238E27FC236}">
                  <a16:creationId xmlns:a16="http://schemas.microsoft.com/office/drawing/2014/main" id="{6FCC2738-5B39-9C43-A076-6E36C591D9CF}"/>
                </a:ext>
              </a:extLst>
            </p:cNvPr>
            <p:cNvSpPr/>
            <p:nvPr/>
          </p:nvSpPr>
          <p:spPr>
            <a:xfrm>
              <a:off x="-2" y="0"/>
              <a:ext cx="12192001" cy="6858000"/>
            </a:xfrm>
            <a:custGeom>
              <a:avLst/>
              <a:gdLst>
                <a:gd name="connsiteX0" fmla="*/ 0 w 12146434"/>
                <a:gd name="connsiteY0" fmla="*/ 0 h 6835928"/>
                <a:gd name="connsiteX1" fmla="*/ 12146435 w 12146434"/>
                <a:gd name="connsiteY1" fmla="*/ 0 h 6835928"/>
                <a:gd name="connsiteX2" fmla="*/ 12146435 w 12146434"/>
                <a:gd name="connsiteY2" fmla="*/ 6835928 h 6835928"/>
                <a:gd name="connsiteX3" fmla="*/ 0 w 12146434"/>
                <a:gd name="connsiteY3" fmla="*/ 6835928 h 6835928"/>
              </a:gdLst>
              <a:ahLst/>
              <a:cxnLst>
                <a:cxn ang="0">
                  <a:pos x="connsiteX0" y="connsiteY0"/>
                </a:cxn>
                <a:cxn ang="0">
                  <a:pos x="connsiteX1" y="connsiteY1"/>
                </a:cxn>
                <a:cxn ang="0">
                  <a:pos x="connsiteX2" y="connsiteY2"/>
                </a:cxn>
                <a:cxn ang="0">
                  <a:pos x="connsiteX3" y="connsiteY3"/>
                </a:cxn>
              </a:cxnLst>
              <a:rect l="l" t="t" r="r" b="b"/>
              <a:pathLst>
                <a:path w="12146434" h="6835928">
                  <a:moveTo>
                    <a:pt x="0" y="0"/>
                  </a:moveTo>
                  <a:lnTo>
                    <a:pt x="12146435" y="0"/>
                  </a:lnTo>
                  <a:lnTo>
                    <a:pt x="12146435" y="6835928"/>
                  </a:lnTo>
                  <a:lnTo>
                    <a:pt x="0" y="6835928"/>
                  </a:lnTo>
                  <a:close/>
                </a:path>
              </a:pathLst>
            </a:custGeom>
            <a:gradFill>
              <a:gsLst>
                <a:gs pos="50000">
                  <a:srgbClr val="F7F2EE"/>
                </a:gs>
                <a:gs pos="25000">
                  <a:srgbClr val="F6EFE9"/>
                </a:gs>
                <a:gs pos="0">
                  <a:srgbClr val="F6EFE9"/>
                </a:gs>
                <a:gs pos="75000">
                  <a:srgbClr val="F8F5F3"/>
                </a:gs>
                <a:gs pos="100000">
                  <a:srgbClr val="F8F5F3"/>
                </a:gs>
              </a:gsLst>
              <a:lin ang="0" scaled="0"/>
            </a:gradFill>
            <a:ln w="6322" cap="flat">
              <a:noFill/>
              <a:prstDash val="solid"/>
              <a:miter/>
            </a:ln>
          </p:spPr>
          <p:txBody>
            <a:bodyPr rtlCol="0" anchor="ctr"/>
            <a:lstStyle/>
            <a:p>
              <a:endParaRPr lang="sv-SE"/>
            </a:p>
          </p:txBody>
        </p:sp>
        <p:sp>
          <p:nvSpPr>
            <p:cNvPr id="11" name="Frihandsfigur 9">
              <a:extLst>
                <a:ext uri="{FF2B5EF4-FFF2-40B4-BE49-F238E27FC236}">
                  <a16:creationId xmlns:a16="http://schemas.microsoft.com/office/drawing/2014/main" id="{BA961FBC-5DCD-BA15-A629-44AA6433940B}"/>
                </a:ext>
              </a:extLst>
            </p:cNvPr>
            <p:cNvSpPr/>
            <p:nvPr/>
          </p:nvSpPr>
          <p:spPr>
            <a:xfrm>
              <a:off x="-1" y="5162500"/>
              <a:ext cx="7261670" cy="1695500"/>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0">
                  <a:srgbClr val="F8F5F3"/>
                </a:gs>
                <a:gs pos="75000">
                  <a:srgbClr val="F6EFE9"/>
                </a:gs>
                <a:gs pos="49000">
                  <a:srgbClr val="F7F2EE"/>
                </a:gs>
                <a:gs pos="25000">
                  <a:srgbClr val="F8F5F3"/>
                </a:gs>
                <a:gs pos="100000">
                  <a:srgbClr val="F6EFE9"/>
                </a:gs>
              </a:gsLst>
              <a:lin ang="5400000" scaled="0"/>
            </a:gradFill>
            <a:ln w="6322" cap="flat">
              <a:noFill/>
              <a:prstDash val="solid"/>
              <a:miter/>
            </a:ln>
          </p:spPr>
          <p:txBody>
            <a:bodyPr rtlCol="0" anchor="ctr"/>
            <a:lstStyle/>
            <a:p>
              <a:endParaRPr lang="sv-SE"/>
            </a:p>
          </p:txBody>
        </p:sp>
        <p:sp>
          <p:nvSpPr>
            <p:cNvPr id="13" name="Frihandsfigur 10">
              <a:extLst>
                <a:ext uri="{FF2B5EF4-FFF2-40B4-BE49-F238E27FC236}">
                  <a16:creationId xmlns:a16="http://schemas.microsoft.com/office/drawing/2014/main" id="{1798F231-7C5C-4CEF-5DE8-410E2AE7B61F}"/>
                </a:ext>
              </a:extLst>
            </p:cNvPr>
            <p:cNvSpPr/>
            <p:nvPr/>
          </p:nvSpPr>
          <p:spPr>
            <a:xfrm rot="5400000" flipV="1">
              <a:off x="8205490" y="1267028"/>
              <a:ext cx="5253538" cy="2719482"/>
            </a:xfrm>
            <a:custGeom>
              <a:avLst/>
              <a:gdLst>
                <a:gd name="connsiteX0" fmla="*/ 0 w 7261670"/>
                <a:gd name="connsiteY0" fmla="*/ 0 h 1695500"/>
                <a:gd name="connsiteX1" fmla="*/ 7261670 w 7261670"/>
                <a:gd name="connsiteY1" fmla="*/ 0 h 1695500"/>
                <a:gd name="connsiteX2" fmla="*/ 7261670 w 7261670"/>
                <a:gd name="connsiteY2" fmla="*/ 1695500 h 1695500"/>
                <a:gd name="connsiteX3" fmla="*/ 0 w 7261670"/>
                <a:gd name="connsiteY3" fmla="*/ 1695500 h 1695500"/>
                <a:gd name="connsiteX0" fmla="*/ 0 w 7261670"/>
                <a:gd name="connsiteY0" fmla="*/ 0 h 1695500"/>
                <a:gd name="connsiteX1" fmla="*/ 7261670 w 7261670"/>
                <a:gd name="connsiteY1" fmla="*/ 1695500 h 1695500"/>
                <a:gd name="connsiteX2" fmla="*/ 0 w 7261670"/>
                <a:gd name="connsiteY2" fmla="*/ 1695500 h 1695500"/>
                <a:gd name="connsiteX3" fmla="*/ 0 w 7261670"/>
                <a:gd name="connsiteY3" fmla="*/ 0 h 1695500"/>
              </a:gdLst>
              <a:ahLst/>
              <a:cxnLst>
                <a:cxn ang="0">
                  <a:pos x="connsiteX0" y="connsiteY0"/>
                </a:cxn>
                <a:cxn ang="0">
                  <a:pos x="connsiteX1" y="connsiteY1"/>
                </a:cxn>
                <a:cxn ang="0">
                  <a:pos x="connsiteX2" y="connsiteY2"/>
                </a:cxn>
                <a:cxn ang="0">
                  <a:pos x="connsiteX3" y="connsiteY3"/>
                </a:cxn>
              </a:cxnLst>
              <a:rect l="l" t="t" r="r" b="b"/>
              <a:pathLst>
                <a:path w="7261670" h="1695500">
                  <a:moveTo>
                    <a:pt x="0" y="0"/>
                  </a:moveTo>
                  <a:lnTo>
                    <a:pt x="7261670" y="1695500"/>
                  </a:lnTo>
                  <a:lnTo>
                    <a:pt x="0" y="1695500"/>
                  </a:lnTo>
                  <a:lnTo>
                    <a:pt x="0" y="0"/>
                  </a:lnTo>
                  <a:close/>
                </a:path>
              </a:pathLst>
            </a:custGeom>
            <a:gradFill>
              <a:gsLst>
                <a:gs pos="50000">
                  <a:srgbClr val="F7F2EE"/>
                </a:gs>
                <a:gs pos="25000">
                  <a:srgbClr val="F8F5F3"/>
                </a:gs>
                <a:gs pos="100000">
                  <a:srgbClr val="F6EFE9"/>
                </a:gs>
                <a:gs pos="0">
                  <a:srgbClr val="F8F5F3"/>
                </a:gs>
                <a:gs pos="75000">
                  <a:srgbClr val="F6EFE9"/>
                </a:gs>
              </a:gsLst>
              <a:lin ang="0" scaled="0"/>
            </a:gradFill>
            <a:ln w="6322" cap="flat">
              <a:noFill/>
              <a:prstDash val="solid"/>
              <a:miter/>
            </a:ln>
          </p:spPr>
          <p:txBody>
            <a:bodyPr rtlCol="0" anchor="ctr"/>
            <a:lstStyle/>
            <a:p>
              <a:endParaRPr lang="sv-SE"/>
            </a:p>
          </p:txBody>
        </p:sp>
      </p:grpSp>
      <p:sp>
        <p:nvSpPr>
          <p:cNvPr id="2" name="Rubrik 1">
            <a:extLst>
              <a:ext uri="{FF2B5EF4-FFF2-40B4-BE49-F238E27FC236}">
                <a16:creationId xmlns:a16="http://schemas.microsoft.com/office/drawing/2014/main" id="{3D1AB072-0D56-17C4-3ACF-E20DC263E73B}"/>
              </a:ext>
            </a:extLst>
          </p:cNvPr>
          <p:cNvSpPr>
            <a:spLocks noGrp="1"/>
          </p:cNvSpPr>
          <p:nvPr>
            <p:ph type="title"/>
          </p:nvPr>
        </p:nvSpPr>
        <p:spPr>
          <a:xfrm>
            <a:off x="1397358" y="2148245"/>
            <a:ext cx="9950092" cy="1115338"/>
          </a:xfrm>
        </p:spPr>
        <p:txBody>
          <a:bodyPr anchor="b"/>
          <a:lstStyle>
            <a:lvl1pPr>
              <a:lnSpc>
                <a:spcPct val="84000"/>
              </a:lnSpc>
              <a:defRPr sz="4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E094BA1-AEAC-9A43-CE55-9C4B4AD1BD6F}"/>
              </a:ext>
            </a:extLst>
          </p:cNvPr>
          <p:cNvSpPr>
            <a:spLocks noGrp="1"/>
          </p:cNvSpPr>
          <p:nvPr>
            <p:ph type="body" idx="1"/>
          </p:nvPr>
        </p:nvSpPr>
        <p:spPr>
          <a:xfrm>
            <a:off x="1397358" y="3401592"/>
            <a:ext cx="9969409" cy="651600"/>
          </a:xfrm>
        </p:spPr>
        <p:txBody>
          <a:bodyPr/>
          <a:lstStyle>
            <a:lvl1pPr marL="0" indent="0">
              <a:lnSpc>
                <a:spcPct val="100000"/>
              </a:lnSpc>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539F0E2-90BD-BB8B-8BE6-1CC221AEC90E}"/>
              </a:ext>
              <a:ext uri="{C183D7F6-B498-43B3-948B-1728B52AA6E4}">
                <adec:decorative xmlns:adec="http://schemas.microsoft.com/office/drawing/2017/decorative" val="1"/>
              </a:ext>
            </a:extLst>
          </p:cNvPr>
          <p:cNvSpPr>
            <a:spLocks noGrp="1"/>
          </p:cNvSpPr>
          <p:nvPr>
            <p:ph type="dt" sz="half" idx="10"/>
          </p:nvPr>
        </p:nvSpPr>
        <p:spPr>
          <a:xfrm>
            <a:off x="825321" y="7044786"/>
            <a:ext cx="1025106" cy="142875"/>
          </a:xfrm>
        </p:spPr>
        <p:txBody>
          <a:bodyPr/>
          <a:lstStyle>
            <a:lvl1pPr>
              <a:defRPr>
                <a:solidFill>
                  <a:srgbClr val="F0F0F0"/>
                </a:solidFill>
              </a:defRPr>
            </a:lvl1pPr>
          </a:lstStyle>
          <a:p>
            <a:fld id="{7D6DE37F-E8EE-4068-B00E-114C481FD23A}" type="datetime3">
              <a:rPr lang="sv-SE" smtClean="0"/>
              <a:t>26-09-24</a:t>
            </a:fld>
            <a:endParaRPr lang="sv-SE"/>
          </a:p>
        </p:txBody>
      </p:sp>
      <p:sp>
        <p:nvSpPr>
          <p:cNvPr id="5" name="Platshållare för sidfot 4">
            <a:extLst>
              <a:ext uri="{FF2B5EF4-FFF2-40B4-BE49-F238E27FC236}">
                <a16:creationId xmlns:a16="http://schemas.microsoft.com/office/drawing/2014/main" id="{024F1822-E0C1-F7C4-DE92-67BE35E15F78}"/>
              </a:ext>
              <a:ext uri="{C183D7F6-B498-43B3-948B-1728B52AA6E4}">
                <adec:decorative xmlns:adec="http://schemas.microsoft.com/office/drawing/2017/decorative" val="1"/>
              </a:ext>
            </a:extLst>
          </p:cNvPr>
          <p:cNvSpPr>
            <a:spLocks noGrp="1"/>
          </p:cNvSpPr>
          <p:nvPr>
            <p:ph type="ftr" sz="quarter" idx="11"/>
          </p:nvPr>
        </p:nvSpPr>
        <p:spPr>
          <a:xfrm>
            <a:off x="1973505" y="7044786"/>
            <a:ext cx="6014138" cy="142875"/>
          </a:xfrm>
        </p:spPr>
        <p:txBody>
          <a:bodyPr/>
          <a:lstStyle>
            <a:lvl1pPr>
              <a:defRPr>
                <a:solidFill>
                  <a:srgbClr val="F0F0F0"/>
                </a:solidFill>
              </a:defRPr>
            </a:lvl1pPr>
          </a:lstStyle>
          <a:p>
            <a:r>
              <a:rPr lang="sv-SE"/>
              <a:t>Sidfot</a:t>
            </a:r>
          </a:p>
        </p:txBody>
      </p:sp>
      <p:sp>
        <p:nvSpPr>
          <p:cNvPr id="6" name="Platshållare för bildnummer 5">
            <a:extLst>
              <a:ext uri="{FF2B5EF4-FFF2-40B4-BE49-F238E27FC236}">
                <a16:creationId xmlns:a16="http://schemas.microsoft.com/office/drawing/2014/main" id="{177C1246-2085-0FC7-3053-911523131AF9}"/>
              </a:ext>
              <a:ext uri="{C183D7F6-B498-43B3-948B-1728B52AA6E4}">
                <adec:decorative xmlns:adec="http://schemas.microsoft.com/office/drawing/2017/decorative" val="1"/>
              </a:ext>
            </a:extLst>
          </p:cNvPr>
          <p:cNvSpPr>
            <a:spLocks noGrp="1"/>
          </p:cNvSpPr>
          <p:nvPr>
            <p:ph type="sldNum" sz="quarter" idx="12"/>
          </p:nvPr>
        </p:nvSpPr>
        <p:spPr>
          <a:xfrm>
            <a:off x="402653" y="7049832"/>
            <a:ext cx="299590" cy="142875"/>
          </a:xfrm>
        </p:spPr>
        <p:txBody>
          <a:bodyPr/>
          <a:lstStyle>
            <a:lvl1pPr>
              <a:defRPr>
                <a:solidFill>
                  <a:srgbClr val="F0F0F0"/>
                </a:solidFill>
              </a:defRPr>
            </a:lvl1pPr>
          </a:lstStyle>
          <a:p>
            <a:fld id="{F6C05EEB-4522-434C-B777-08D6E2D6AD2E}" type="slidenum">
              <a:rPr lang="sv-SE" smtClean="0"/>
              <a:pPr/>
              <a:t>‹#›</a:t>
            </a:fld>
            <a:endParaRPr lang="sv-SE"/>
          </a:p>
        </p:txBody>
      </p:sp>
    </p:spTree>
    <p:extLst>
      <p:ext uri="{BB962C8B-B14F-4D97-AF65-F5344CB8AC3E}">
        <p14:creationId xmlns:p14="http://schemas.microsoft.com/office/powerpoint/2010/main" val="16516736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Rubrik och innehåll - mör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8FB63D-A4E4-4441-A178-5D2EDD77FA1B}"/>
              </a:ext>
            </a:extLst>
          </p:cNvPr>
          <p:cNvSpPr>
            <a:spLocks noGrp="1"/>
          </p:cNvSpPr>
          <p:nvPr>
            <p:ph type="title" hasCustomPrompt="1"/>
          </p:nvPr>
        </p:nvSpPr>
        <p:spPr>
          <a:xfrm>
            <a:off x="501043" y="365129"/>
            <a:ext cx="7580775" cy="721995"/>
          </a:xfrm>
        </p:spPr>
        <p:txBody>
          <a:bodyPr/>
          <a:lstStyle>
            <a:lvl1pPr>
              <a:defRPr b="0" i="0">
                <a:ea typeface="Inter" panose="020B0502030000000004" pitchFamily="34" charset="0"/>
              </a:defRPr>
            </a:lvl1pPr>
          </a:lstStyle>
          <a:p>
            <a:r>
              <a:rPr lang="sv-SE" b="1"/>
              <a:t>Klicka här för att lägga till rubrik</a:t>
            </a:r>
          </a:p>
        </p:txBody>
      </p:sp>
      <p:sp>
        <p:nvSpPr>
          <p:cNvPr id="3" name="Platshållare för innehåll 2">
            <a:extLst>
              <a:ext uri="{FF2B5EF4-FFF2-40B4-BE49-F238E27FC236}">
                <a16:creationId xmlns:a16="http://schemas.microsoft.com/office/drawing/2014/main" id="{6E5D37C6-531C-B64F-AEB6-DDB17CF901B8}"/>
              </a:ext>
            </a:extLst>
          </p:cNvPr>
          <p:cNvSpPr>
            <a:spLocks noGrp="1"/>
          </p:cNvSpPr>
          <p:nvPr>
            <p:ph idx="1" hasCustomPrompt="1"/>
          </p:nvPr>
        </p:nvSpPr>
        <p:spPr>
          <a:xfrm>
            <a:off x="501043" y="1327759"/>
            <a:ext cx="7580775" cy="5012540"/>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4" name="Bild 3">
            <a:extLst>
              <a:ext uri="{FF2B5EF4-FFF2-40B4-BE49-F238E27FC236}">
                <a16:creationId xmlns:a16="http://schemas.microsoft.com/office/drawing/2014/main" id="{52EE7E06-D6D3-7708-FB63-D57F9372DCE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06610" y="6023349"/>
            <a:ext cx="1227360" cy="520293"/>
          </a:xfrm>
          <a:prstGeom prst="rect">
            <a:avLst/>
          </a:prstGeom>
        </p:spPr>
      </p:pic>
    </p:spTree>
    <p:extLst>
      <p:ext uri="{BB962C8B-B14F-4D97-AF65-F5344CB8AC3E}">
        <p14:creationId xmlns:p14="http://schemas.microsoft.com/office/powerpoint/2010/main" val="34218023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vå delar - mör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28727F-3726-1F4E-8F85-7D80973EEA6C}"/>
              </a:ext>
            </a:extLst>
          </p:cNvPr>
          <p:cNvSpPr>
            <a:spLocks noGrp="1"/>
          </p:cNvSpPr>
          <p:nvPr>
            <p:ph type="title" hasCustomPrompt="1"/>
          </p:nvPr>
        </p:nvSpPr>
        <p:spPr/>
        <p:txBody>
          <a:bodyPr/>
          <a:lstStyle>
            <a:lvl1pPr>
              <a:defRPr b="0" i="0">
                <a:ea typeface="Inter" panose="020B0502030000000004" pitchFamily="34" charset="0"/>
              </a:defRPr>
            </a:lvl1pPr>
          </a:lstStyle>
          <a:p>
            <a:r>
              <a:rPr lang="sv-SE" b="1"/>
              <a:t>Klicka här för att lägga till rubrik</a:t>
            </a:r>
          </a:p>
        </p:txBody>
      </p:sp>
      <p:sp>
        <p:nvSpPr>
          <p:cNvPr id="12" name="Platshållare för innehåll 2">
            <a:extLst>
              <a:ext uri="{FF2B5EF4-FFF2-40B4-BE49-F238E27FC236}">
                <a16:creationId xmlns:a16="http://schemas.microsoft.com/office/drawing/2014/main" id="{1E50CD7A-6330-5E4B-B1EB-313D88D0C107}"/>
              </a:ext>
            </a:extLst>
          </p:cNvPr>
          <p:cNvSpPr>
            <a:spLocks noGrp="1"/>
          </p:cNvSpPr>
          <p:nvPr>
            <p:ph idx="1" hasCustomPrompt="1"/>
          </p:nvPr>
        </p:nvSpPr>
        <p:spPr>
          <a:xfrm>
            <a:off x="501043" y="1327759"/>
            <a:ext cx="5334000" cy="4343576"/>
          </a:xfrm>
          <a:prstGeom prst="rect">
            <a:avLst/>
          </a:prstGeom>
        </p:spPr>
        <p:txBody>
          <a:bodyPr/>
          <a:lstStyle>
            <a:lvl1pPr>
              <a:defRPr b="0" i="0">
                <a:solidFill>
                  <a:schemeClr val="bg1"/>
                </a:solidFill>
                <a:latin typeface="Inter" panose="020B0502030000000004" pitchFamily="34" charset="0"/>
                <a:ea typeface="Inter" panose="020B0502030000000004" pitchFamily="34" charset="0"/>
              </a:defRPr>
            </a:lvl1pPr>
            <a:lvl2pPr>
              <a:defRPr b="0" i="0">
                <a:solidFill>
                  <a:schemeClr val="bg1"/>
                </a:solidFill>
                <a:latin typeface="Inter" panose="020B0502030000000004" pitchFamily="34" charset="0"/>
                <a:ea typeface="Inter" panose="020B0502030000000004" pitchFamily="34" charset="0"/>
              </a:defRPr>
            </a:lvl2pPr>
            <a:lvl3pPr>
              <a:defRPr b="0" i="0">
                <a:solidFill>
                  <a:schemeClr val="bg1"/>
                </a:solidFill>
                <a:latin typeface="Inter" panose="020B0502030000000004" pitchFamily="34" charset="0"/>
                <a:ea typeface="Inter" panose="020B0502030000000004" pitchFamily="34" charset="0"/>
              </a:defRPr>
            </a:lvl3pPr>
            <a:lvl4pPr>
              <a:defRPr b="0" i="0">
                <a:solidFill>
                  <a:schemeClr val="bg1"/>
                </a:solidFill>
                <a:latin typeface="Inter" panose="020B0502030000000004" pitchFamily="34" charset="0"/>
                <a:ea typeface="Inter" panose="020B0502030000000004" pitchFamily="34" charset="0"/>
              </a:defRPr>
            </a:lvl4pPr>
            <a:lvl5pPr>
              <a:defRPr b="0" i="0">
                <a:solidFill>
                  <a:schemeClr val="bg1"/>
                </a:solidFill>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sp>
        <p:nvSpPr>
          <p:cNvPr id="13" name="Platshållare för innehåll 2">
            <a:extLst>
              <a:ext uri="{FF2B5EF4-FFF2-40B4-BE49-F238E27FC236}">
                <a16:creationId xmlns:a16="http://schemas.microsoft.com/office/drawing/2014/main" id="{15CAE012-C5B1-6446-97E9-0340E00C55F2}"/>
              </a:ext>
            </a:extLst>
          </p:cNvPr>
          <p:cNvSpPr>
            <a:spLocks noGrp="1"/>
          </p:cNvSpPr>
          <p:nvPr>
            <p:ph idx="13" hasCustomPrompt="1"/>
          </p:nvPr>
        </p:nvSpPr>
        <p:spPr>
          <a:xfrm>
            <a:off x="6019800" y="1327759"/>
            <a:ext cx="5334000" cy="4343576"/>
          </a:xfrm>
          <a:prstGeom prst="rect">
            <a:avLst/>
          </a:prstGeom>
        </p:spPr>
        <p:txBody>
          <a:bodyPr/>
          <a:lstStyle>
            <a:lvl1pPr>
              <a:defRPr b="0" i="0">
                <a:solidFill>
                  <a:schemeClr val="bg1"/>
                </a:solidFill>
                <a:latin typeface="Inter" panose="020B0502030000000004" pitchFamily="34" charset="0"/>
                <a:ea typeface="Inter" panose="020B0502030000000004" pitchFamily="34" charset="0"/>
              </a:defRPr>
            </a:lvl1pPr>
            <a:lvl2pPr>
              <a:defRPr b="0" i="0">
                <a:solidFill>
                  <a:schemeClr val="bg1"/>
                </a:solidFill>
                <a:latin typeface="Inter" panose="020B0502030000000004" pitchFamily="34" charset="0"/>
                <a:ea typeface="Inter" panose="020B0502030000000004" pitchFamily="34" charset="0"/>
              </a:defRPr>
            </a:lvl2pPr>
            <a:lvl3pPr>
              <a:defRPr b="0" i="0">
                <a:solidFill>
                  <a:schemeClr val="bg1"/>
                </a:solidFill>
                <a:latin typeface="Inter" panose="020B0502030000000004" pitchFamily="34" charset="0"/>
                <a:ea typeface="Inter" panose="020B0502030000000004" pitchFamily="34" charset="0"/>
              </a:defRPr>
            </a:lvl3pPr>
            <a:lvl4pPr>
              <a:defRPr b="0" i="0">
                <a:solidFill>
                  <a:schemeClr val="bg1"/>
                </a:solidFill>
                <a:latin typeface="Inter" panose="020B0502030000000004" pitchFamily="34" charset="0"/>
                <a:ea typeface="Inter" panose="020B0502030000000004" pitchFamily="34" charset="0"/>
              </a:defRPr>
            </a:lvl4pPr>
            <a:lvl5pPr>
              <a:defRPr b="0" i="0">
                <a:solidFill>
                  <a:schemeClr val="bg1"/>
                </a:solidFill>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4" name="Bild 3">
            <a:extLst>
              <a:ext uri="{FF2B5EF4-FFF2-40B4-BE49-F238E27FC236}">
                <a16:creationId xmlns:a16="http://schemas.microsoft.com/office/drawing/2014/main" id="{95E71CDC-2AF9-7FFD-1E26-97D1072D77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06610" y="6023349"/>
            <a:ext cx="1227360" cy="520293"/>
          </a:xfrm>
          <a:prstGeom prst="rect">
            <a:avLst/>
          </a:prstGeom>
        </p:spPr>
      </p:pic>
    </p:spTree>
    <p:extLst>
      <p:ext uri="{BB962C8B-B14F-4D97-AF65-F5344CB8AC3E}">
        <p14:creationId xmlns:p14="http://schemas.microsoft.com/office/powerpoint/2010/main" val="14577433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Jämförelse - mörk">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772F5AE-676A-D14C-9B52-4369189FB729}"/>
              </a:ext>
            </a:extLst>
          </p:cNvPr>
          <p:cNvSpPr>
            <a:spLocks noGrp="1"/>
          </p:cNvSpPr>
          <p:nvPr>
            <p:ph type="body" idx="1" hasCustomPrompt="1"/>
          </p:nvPr>
        </p:nvSpPr>
        <p:spPr>
          <a:xfrm>
            <a:off x="501041" y="1224635"/>
            <a:ext cx="5334000" cy="365125"/>
          </a:xfrm>
          <a:prstGeom prst="rect">
            <a:avLst/>
          </a:prstGeom>
        </p:spPr>
        <p:txBody>
          <a:bodyPr anchor="b">
            <a:normAutofit/>
          </a:bodyPr>
          <a:lstStyle>
            <a:lvl1pPr marL="0" indent="0">
              <a:buNone/>
              <a:defRPr sz="2000" b="0" i="0">
                <a:solidFill>
                  <a:schemeClr val="bg1"/>
                </a:solidFill>
                <a:latin typeface="Inter" panose="020B0502030000000004" pitchFamily="34" charset="0"/>
                <a:ea typeface="Inter" panose="020B05020300000000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sv-SE"/>
              <a:t>Rubrik</a:t>
            </a:r>
          </a:p>
        </p:txBody>
      </p:sp>
      <p:sp>
        <p:nvSpPr>
          <p:cNvPr id="20" name="Rubrik 1">
            <a:extLst>
              <a:ext uri="{FF2B5EF4-FFF2-40B4-BE49-F238E27FC236}">
                <a16:creationId xmlns:a16="http://schemas.microsoft.com/office/drawing/2014/main" id="{2FC95BB7-AE57-7C4C-96C9-1ABA643F7843}"/>
              </a:ext>
            </a:extLst>
          </p:cNvPr>
          <p:cNvSpPr>
            <a:spLocks noGrp="1"/>
          </p:cNvSpPr>
          <p:nvPr>
            <p:ph type="title" hasCustomPrompt="1"/>
          </p:nvPr>
        </p:nvSpPr>
        <p:spPr>
          <a:xfrm>
            <a:off x="501043" y="365129"/>
            <a:ext cx="10852759" cy="721995"/>
          </a:xfrm>
        </p:spPr>
        <p:txBody>
          <a:bodyPr/>
          <a:lstStyle>
            <a:lvl1pPr>
              <a:defRPr b="0" i="0">
                <a:ea typeface="Inter" panose="020B0502030000000004" pitchFamily="34" charset="0"/>
              </a:defRPr>
            </a:lvl1pPr>
          </a:lstStyle>
          <a:p>
            <a:r>
              <a:rPr lang="sv-SE" b="1"/>
              <a:t>Klicka här för att lägga till rubrik</a:t>
            </a:r>
          </a:p>
        </p:txBody>
      </p:sp>
      <p:sp>
        <p:nvSpPr>
          <p:cNvPr id="23" name="Platshållare för innehåll 2">
            <a:extLst>
              <a:ext uri="{FF2B5EF4-FFF2-40B4-BE49-F238E27FC236}">
                <a16:creationId xmlns:a16="http://schemas.microsoft.com/office/drawing/2014/main" id="{615F3E43-38BC-DE45-8BC1-512D7101FE7C}"/>
              </a:ext>
            </a:extLst>
          </p:cNvPr>
          <p:cNvSpPr>
            <a:spLocks noGrp="1"/>
          </p:cNvSpPr>
          <p:nvPr>
            <p:ph idx="14" hasCustomPrompt="1"/>
          </p:nvPr>
        </p:nvSpPr>
        <p:spPr>
          <a:xfrm>
            <a:off x="501043" y="1589756"/>
            <a:ext cx="5334000" cy="4038831"/>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sp>
        <p:nvSpPr>
          <p:cNvPr id="24" name="Platshållare för text 2">
            <a:extLst>
              <a:ext uri="{FF2B5EF4-FFF2-40B4-BE49-F238E27FC236}">
                <a16:creationId xmlns:a16="http://schemas.microsoft.com/office/drawing/2014/main" id="{6E4CEDEE-7D20-0041-9AA9-7AAB2AB7DF32}"/>
              </a:ext>
            </a:extLst>
          </p:cNvPr>
          <p:cNvSpPr>
            <a:spLocks noGrp="1"/>
          </p:cNvSpPr>
          <p:nvPr>
            <p:ph type="body" idx="15" hasCustomPrompt="1"/>
          </p:nvPr>
        </p:nvSpPr>
        <p:spPr>
          <a:xfrm>
            <a:off x="6011191" y="1224635"/>
            <a:ext cx="5334000" cy="365125"/>
          </a:xfrm>
          <a:prstGeom prst="rect">
            <a:avLst/>
          </a:prstGeom>
        </p:spPr>
        <p:txBody>
          <a:bodyPr anchor="b">
            <a:normAutofit/>
          </a:bodyPr>
          <a:lstStyle>
            <a:lvl1pPr marL="0" indent="0">
              <a:buNone/>
              <a:defRPr sz="2000" b="0" i="0">
                <a:solidFill>
                  <a:schemeClr val="bg1"/>
                </a:solidFill>
                <a:latin typeface="Inter" panose="020B0502030000000004" pitchFamily="34" charset="0"/>
                <a:ea typeface="Inter" panose="020B05020300000000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sv-SE"/>
              <a:t>Rubrik</a:t>
            </a:r>
          </a:p>
        </p:txBody>
      </p:sp>
      <p:sp>
        <p:nvSpPr>
          <p:cNvPr id="25" name="Platshållare för innehåll 2">
            <a:extLst>
              <a:ext uri="{FF2B5EF4-FFF2-40B4-BE49-F238E27FC236}">
                <a16:creationId xmlns:a16="http://schemas.microsoft.com/office/drawing/2014/main" id="{B3D60040-47E2-0C41-8DF8-87DCA09EEE56}"/>
              </a:ext>
            </a:extLst>
          </p:cNvPr>
          <p:cNvSpPr>
            <a:spLocks noGrp="1"/>
          </p:cNvSpPr>
          <p:nvPr>
            <p:ph idx="16" hasCustomPrompt="1"/>
          </p:nvPr>
        </p:nvSpPr>
        <p:spPr>
          <a:xfrm>
            <a:off x="6011192" y="1589756"/>
            <a:ext cx="5334000" cy="4038831"/>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4" name="Bild 3">
            <a:extLst>
              <a:ext uri="{FF2B5EF4-FFF2-40B4-BE49-F238E27FC236}">
                <a16:creationId xmlns:a16="http://schemas.microsoft.com/office/drawing/2014/main" id="{137FEECC-2D9A-BDD5-1121-A6DFE8CAD9D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06610" y="6023349"/>
            <a:ext cx="1227360" cy="520293"/>
          </a:xfrm>
          <a:prstGeom prst="rect">
            <a:avLst/>
          </a:prstGeom>
        </p:spPr>
      </p:pic>
    </p:spTree>
    <p:extLst>
      <p:ext uri="{BB962C8B-B14F-4D97-AF65-F5344CB8AC3E}">
        <p14:creationId xmlns:p14="http://schemas.microsoft.com/office/powerpoint/2010/main" val="15024844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innehåll och bild - mörk">
    <p:spTree>
      <p:nvGrpSpPr>
        <p:cNvPr id="1" name=""/>
        <p:cNvGrpSpPr/>
        <p:nvPr/>
      </p:nvGrpSpPr>
      <p:grpSpPr>
        <a:xfrm>
          <a:off x="0" y="0"/>
          <a:ext cx="0" cy="0"/>
          <a:chOff x="0" y="0"/>
          <a:chExt cx="0" cy="0"/>
        </a:xfrm>
      </p:grpSpPr>
      <p:graphicFrame>
        <p:nvGraphicFramePr>
          <p:cNvPr id="141" name="think-cell data - do not delete" hidden="1">
            <a:extLst>
              <a:ext uri="{FF2B5EF4-FFF2-40B4-BE49-F238E27FC236}">
                <a16:creationId xmlns:a16="http://schemas.microsoft.com/office/drawing/2014/main" id="{C7EC2839-90E4-FF22-7522-50112DB9F181}"/>
              </a:ext>
            </a:extLst>
          </p:cNvPr>
          <p:cNvGraphicFramePr>
            <a:graphicFrameLocks noChangeAspect="1"/>
          </p:cNvGraphicFramePr>
          <p:nvPr userDrawn="1">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41" name="think-cell data - do not delete" hidden="1">
                        <a:extLst>
                          <a:ext uri="{FF2B5EF4-FFF2-40B4-BE49-F238E27FC236}">
                            <a16:creationId xmlns:a16="http://schemas.microsoft.com/office/drawing/2014/main" id="{C7EC2839-90E4-FF22-7522-50112DB9F18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578FB63D-A4E4-4441-A178-5D2EDD77FA1B}"/>
              </a:ext>
            </a:extLst>
          </p:cNvPr>
          <p:cNvSpPr>
            <a:spLocks noGrp="1"/>
          </p:cNvSpPr>
          <p:nvPr>
            <p:ph type="title" hasCustomPrompt="1"/>
          </p:nvPr>
        </p:nvSpPr>
        <p:spPr>
          <a:xfrm>
            <a:off x="501041" y="663193"/>
            <a:ext cx="6315395" cy="721995"/>
          </a:xfrm>
        </p:spPr>
        <p:txBody>
          <a:bodyPr vert="horz"/>
          <a:lstStyle>
            <a:lvl1pPr>
              <a:defRPr b="0" i="0">
                <a:ea typeface="Inter" panose="020B0502030000000004" pitchFamily="34" charset="0"/>
              </a:defRPr>
            </a:lvl1pPr>
          </a:lstStyle>
          <a:p>
            <a:r>
              <a:rPr lang="sv-SE" b="1"/>
              <a:t>Klicka här för att lägga till rubrik</a:t>
            </a:r>
          </a:p>
        </p:txBody>
      </p:sp>
      <p:sp>
        <p:nvSpPr>
          <p:cNvPr id="3" name="Platshållare för innehåll 2">
            <a:extLst>
              <a:ext uri="{FF2B5EF4-FFF2-40B4-BE49-F238E27FC236}">
                <a16:creationId xmlns:a16="http://schemas.microsoft.com/office/drawing/2014/main" id="{6E5D37C6-531C-B64F-AEB6-DDB17CF901B8}"/>
              </a:ext>
            </a:extLst>
          </p:cNvPr>
          <p:cNvSpPr>
            <a:spLocks noGrp="1"/>
          </p:cNvSpPr>
          <p:nvPr>
            <p:ph idx="1" hasCustomPrompt="1"/>
          </p:nvPr>
        </p:nvSpPr>
        <p:spPr>
          <a:xfrm>
            <a:off x="501041" y="1625823"/>
            <a:ext cx="6315395" cy="4714476"/>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212" name="Bild 211">
            <a:extLst>
              <a:ext uri="{FF2B5EF4-FFF2-40B4-BE49-F238E27FC236}">
                <a16:creationId xmlns:a16="http://schemas.microsoft.com/office/drawing/2014/main" id="{B0D32E7A-5AB8-DA0C-C3B0-1D0A93B63B7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l="37692" t="48671" r="38534" b="8294"/>
          <a:stretch>
            <a:fillRect/>
          </a:stretch>
        </p:blipFill>
        <p:spPr>
          <a:xfrm rot="16200000" flipV="1">
            <a:off x="8838933" y="-30200"/>
            <a:ext cx="3320359" cy="3380759"/>
          </a:xfrm>
          <a:prstGeom prst="rect">
            <a:avLst/>
          </a:prstGeom>
        </p:spPr>
      </p:pic>
      <p:sp>
        <p:nvSpPr>
          <p:cNvPr id="110" name="Platshållare för bild 109">
            <a:extLst>
              <a:ext uri="{FF2B5EF4-FFF2-40B4-BE49-F238E27FC236}">
                <a16:creationId xmlns:a16="http://schemas.microsoft.com/office/drawing/2014/main" id="{BE38D60C-7F0F-0124-5D0C-41D2FB2FDD79}"/>
              </a:ext>
            </a:extLst>
          </p:cNvPr>
          <p:cNvSpPr>
            <a:spLocks noGrp="1"/>
          </p:cNvSpPr>
          <p:nvPr>
            <p:ph type="pic" sz="quarter" idx="11"/>
          </p:nvPr>
        </p:nvSpPr>
        <p:spPr>
          <a:xfrm>
            <a:off x="7905550" y="405029"/>
            <a:ext cx="3916785" cy="5315676"/>
          </a:xfrm>
          <a:prstGeom prst="rect">
            <a:avLst/>
          </a:prstGeom>
        </p:spPr>
        <p:txBody>
          <a:bodyPr/>
          <a:lstStyle>
            <a:lvl1pPr>
              <a:defRPr b="0" i="0">
                <a:latin typeface="Inter" panose="020B0502030000000004" pitchFamily="34" charset="0"/>
                <a:ea typeface="Inter" panose="020B0502030000000004" pitchFamily="34" charset="0"/>
              </a:defRPr>
            </a:lvl1pPr>
          </a:lstStyle>
          <a:p>
            <a:endParaRPr lang="sv-SE"/>
          </a:p>
        </p:txBody>
      </p:sp>
      <p:pic>
        <p:nvPicPr>
          <p:cNvPr id="5" name="Bild 4">
            <a:extLst>
              <a:ext uri="{FF2B5EF4-FFF2-40B4-BE49-F238E27FC236}">
                <a16:creationId xmlns:a16="http://schemas.microsoft.com/office/drawing/2014/main" id="{760A758E-2866-E5E3-4E10-E0E6CF5B254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10606610" y="6023349"/>
            <a:ext cx="1227360" cy="520293"/>
          </a:xfrm>
          <a:prstGeom prst="rect">
            <a:avLst/>
          </a:prstGeom>
        </p:spPr>
      </p:pic>
    </p:spTree>
    <p:extLst>
      <p:ext uri="{BB962C8B-B14F-4D97-AF65-F5344CB8AC3E}">
        <p14:creationId xmlns:p14="http://schemas.microsoft.com/office/powerpoint/2010/main" val="37774375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Endast rubrik - mör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C40A4E-B859-5346-88FB-BD58EBF3C77C}"/>
              </a:ext>
            </a:extLst>
          </p:cNvPr>
          <p:cNvSpPr>
            <a:spLocks noGrp="1"/>
          </p:cNvSpPr>
          <p:nvPr>
            <p:ph type="title" hasCustomPrompt="1"/>
          </p:nvPr>
        </p:nvSpPr>
        <p:spPr/>
        <p:txBody>
          <a:bodyPr/>
          <a:lstStyle>
            <a:lvl1pPr>
              <a:defRPr b="0" i="0">
                <a:ea typeface="Inter" panose="020B0502030000000004" pitchFamily="34" charset="0"/>
              </a:defRPr>
            </a:lvl1pPr>
          </a:lstStyle>
          <a:p>
            <a:r>
              <a:rPr lang="sv-SE" b="1"/>
              <a:t>Klicka här för att lägga till rubrik</a:t>
            </a:r>
          </a:p>
        </p:txBody>
      </p:sp>
      <p:sp>
        <p:nvSpPr>
          <p:cNvPr id="103" name="Platshållare för datum 3">
            <a:extLst>
              <a:ext uri="{FF2B5EF4-FFF2-40B4-BE49-F238E27FC236}">
                <a16:creationId xmlns:a16="http://schemas.microsoft.com/office/drawing/2014/main" id="{C13FB4FD-6257-B8E4-E812-D0563B48F147}"/>
              </a:ext>
            </a:extLst>
          </p:cNvPr>
          <p:cNvSpPr>
            <a:spLocks noGrp="1"/>
          </p:cNvSpPr>
          <p:nvPr>
            <p:ph type="dt" sz="half" idx="10"/>
          </p:nvPr>
        </p:nvSpPr>
        <p:spPr>
          <a:xfrm>
            <a:off x="501041" y="6252055"/>
            <a:ext cx="1009915" cy="216000"/>
          </a:xfrm>
          <a:prstGeom prst="rect">
            <a:avLst/>
          </a:prstGeom>
        </p:spPr>
        <p:txBody>
          <a:bodyPr/>
          <a:lstStyle>
            <a:lvl1pPr>
              <a:defRPr sz="1000" b="0" i="0">
                <a:solidFill>
                  <a:schemeClr val="bg1"/>
                </a:solidFill>
                <a:latin typeface="Inter" panose="020B0502030000000004" pitchFamily="34" charset="0"/>
              </a:defRPr>
            </a:lvl1pPr>
          </a:lstStyle>
          <a:p>
            <a:fld id="{8ACFF4F0-DE13-1F47-923A-8A346F8EF921}" type="datetime1">
              <a:rPr lang="sv-SE" smtClean="0"/>
              <a:pPr/>
              <a:t>2026-09-24</a:t>
            </a:fld>
            <a:endParaRPr lang="sv-SE"/>
          </a:p>
        </p:txBody>
      </p:sp>
      <p:pic>
        <p:nvPicPr>
          <p:cNvPr id="4" name="Bild 3">
            <a:extLst>
              <a:ext uri="{FF2B5EF4-FFF2-40B4-BE49-F238E27FC236}">
                <a16:creationId xmlns:a16="http://schemas.microsoft.com/office/drawing/2014/main" id="{54E9CC6E-1E81-7AF7-AA63-B34A6004AA3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06610" y="6023349"/>
            <a:ext cx="1227360" cy="520293"/>
          </a:xfrm>
          <a:prstGeom prst="rect">
            <a:avLst/>
          </a:prstGeom>
        </p:spPr>
      </p:pic>
    </p:spTree>
    <p:extLst>
      <p:ext uri="{BB962C8B-B14F-4D97-AF65-F5344CB8AC3E}">
        <p14:creationId xmlns:p14="http://schemas.microsoft.com/office/powerpoint/2010/main" val="30617351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dslinje - mör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C40A4E-B859-5346-88FB-BD58EBF3C77C}"/>
              </a:ext>
            </a:extLst>
          </p:cNvPr>
          <p:cNvSpPr>
            <a:spLocks noGrp="1"/>
          </p:cNvSpPr>
          <p:nvPr>
            <p:ph type="title" hasCustomPrompt="1"/>
          </p:nvPr>
        </p:nvSpPr>
        <p:spPr/>
        <p:txBody>
          <a:bodyPr/>
          <a:lstStyle>
            <a:lvl1pPr>
              <a:defRPr b="0" i="0">
                <a:solidFill>
                  <a:schemeClr val="bg1"/>
                </a:solidFill>
                <a:ea typeface="Inter" panose="020B0502030000000004" pitchFamily="34" charset="0"/>
              </a:defRPr>
            </a:lvl1pPr>
          </a:lstStyle>
          <a:p>
            <a:r>
              <a:rPr lang="sv-SE" b="1"/>
              <a:t>Klicka här för att lägga till rubrik</a:t>
            </a:r>
          </a:p>
        </p:txBody>
      </p:sp>
      <p:sp>
        <p:nvSpPr>
          <p:cNvPr id="3" name="Text Placeholder 6">
            <a:extLst>
              <a:ext uri="{FF2B5EF4-FFF2-40B4-BE49-F238E27FC236}">
                <a16:creationId xmlns:a16="http://schemas.microsoft.com/office/drawing/2014/main" id="{19FF0801-77E0-C3EC-EE9D-3A5F78A54725}"/>
              </a:ext>
            </a:extLst>
          </p:cNvPr>
          <p:cNvSpPr>
            <a:spLocks noGrp="1"/>
          </p:cNvSpPr>
          <p:nvPr>
            <p:ph type="body" sz="quarter" idx="13" hasCustomPrompt="1"/>
          </p:nvPr>
        </p:nvSpPr>
        <p:spPr>
          <a:xfrm>
            <a:off x="719138" y="3829080"/>
            <a:ext cx="10752137" cy="84235"/>
          </a:xfrm>
          <a:solidFill>
            <a:schemeClr val="accent1"/>
          </a:solidFill>
        </p:spPr>
        <p:txBody>
          <a:bodyPr/>
          <a:lstStyle>
            <a:lvl1pPr>
              <a:defRPr b="0" i="0">
                <a:solidFill>
                  <a:srgbClr val="FFFFFF">
                    <a:alpha val="0"/>
                  </a:srgbClr>
                </a:solidFill>
                <a:latin typeface="Inter" panose="020B0502030000000004" pitchFamily="34" charset="0"/>
                <a:ea typeface="Inter" panose="020B0502030000000004" pitchFamily="34" charset="0"/>
              </a:defRPr>
            </a:lvl1pPr>
          </a:lstStyle>
          <a:p>
            <a:pPr lvl="0"/>
            <a:r>
              <a:rPr lang="sv-SE"/>
              <a:t> </a:t>
            </a:r>
            <a:endParaRPr lang="en-US"/>
          </a:p>
        </p:txBody>
      </p:sp>
      <p:sp>
        <p:nvSpPr>
          <p:cNvPr id="4" name="Text Placeholder 9">
            <a:extLst>
              <a:ext uri="{FF2B5EF4-FFF2-40B4-BE49-F238E27FC236}">
                <a16:creationId xmlns:a16="http://schemas.microsoft.com/office/drawing/2014/main" id="{C2B25934-343E-50EC-C4EB-88A6B963FF8F}"/>
              </a:ext>
            </a:extLst>
          </p:cNvPr>
          <p:cNvSpPr>
            <a:spLocks noGrp="1"/>
          </p:cNvSpPr>
          <p:nvPr>
            <p:ph type="body" sz="quarter" idx="14" hasCustomPrompt="1"/>
          </p:nvPr>
        </p:nvSpPr>
        <p:spPr>
          <a:xfrm>
            <a:off x="1213644" y="3055143"/>
            <a:ext cx="1773238" cy="747713"/>
          </a:xfrm>
          <a:prstGeom prst="callout1">
            <a:avLst>
              <a:gd name="adj1" fmla="val -14136"/>
              <a:gd name="adj2" fmla="val -8565"/>
              <a:gd name="adj3" fmla="val 109103"/>
              <a:gd name="adj4" fmla="val -8252"/>
            </a:avLst>
          </a:prstGeom>
          <a:ln>
            <a:solidFill>
              <a:schemeClr val="accent5"/>
            </a:solidFill>
            <a:tailEnd type="oval"/>
          </a:ln>
        </p:spPr>
        <p:txBody>
          <a:bodyPr/>
          <a:lstStyle>
            <a:lvl1pPr marL="0" indent="0">
              <a:buNone/>
              <a:defRPr sz="1200" b="0" i="0">
                <a:solidFill>
                  <a:schemeClr val="bg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5" name="Text Placeholder 9">
            <a:extLst>
              <a:ext uri="{FF2B5EF4-FFF2-40B4-BE49-F238E27FC236}">
                <a16:creationId xmlns:a16="http://schemas.microsoft.com/office/drawing/2014/main" id="{0883A23B-EC19-C819-B00B-9D42AFE30E1E}"/>
              </a:ext>
            </a:extLst>
          </p:cNvPr>
          <p:cNvSpPr>
            <a:spLocks noGrp="1"/>
          </p:cNvSpPr>
          <p:nvPr>
            <p:ph type="body" sz="quarter" idx="15" hasCustomPrompt="1"/>
          </p:nvPr>
        </p:nvSpPr>
        <p:spPr>
          <a:xfrm>
            <a:off x="2910523" y="3984508"/>
            <a:ext cx="1773238" cy="747713"/>
          </a:xfrm>
          <a:prstGeom prst="callout1">
            <a:avLst>
              <a:gd name="adj1" fmla="val -14136"/>
              <a:gd name="adj2" fmla="val -8565"/>
              <a:gd name="adj3" fmla="val 109103"/>
              <a:gd name="adj4" fmla="val -8252"/>
            </a:avLst>
          </a:prstGeom>
          <a:ln>
            <a:solidFill>
              <a:schemeClr val="accent5"/>
            </a:solidFill>
            <a:headEnd type="oval"/>
            <a:tailEnd type="none"/>
          </a:ln>
        </p:spPr>
        <p:txBody>
          <a:bodyPr anchor="b"/>
          <a:lstStyle>
            <a:lvl1pPr marL="0" indent="0">
              <a:buNone/>
              <a:defRPr sz="1200" b="0" i="0">
                <a:solidFill>
                  <a:schemeClr val="bg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6" name="Text Placeholder 9">
            <a:extLst>
              <a:ext uri="{FF2B5EF4-FFF2-40B4-BE49-F238E27FC236}">
                <a16:creationId xmlns:a16="http://schemas.microsoft.com/office/drawing/2014/main" id="{DF3152BC-09AF-80D9-3E2F-595C57894AB8}"/>
              </a:ext>
            </a:extLst>
          </p:cNvPr>
          <p:cNvSpPr>
            <a:spLocks noGrp="1"/>
          </p:cNvSpPr>
          <p:nvPr>
            <p:ph type="body" sz="quarter" idx="16" hasCustomPrompt="1"/>
          </p:nvPr>
        </p:nvSpPr>
        <p:spPr>
          <a:xfrm>
            <a:off x="4607402" y="3055143"/>
            <a:ext cx="1773238" cy="747713"/>
          </a:xfrm>
          <a:prstGeom prst="callout1">
            <a:avLst>
              <a:gd name="adj1" fmla="val -14136"/>
              <a:gd name="adj2" fmla="val -8565"/>
              <a:gd name="adj3" fmla="val 109103"/>
              <a:gd name="adj4" fmla="val -8252"/>
            </a:avLst>
          </a:prstGeom>
          <a:ln>
            <a:solidFill>
              <a:schemeClr val="accent5"/>
            </a:solidFill>
            <a:tailEnd type="oval"/>
          </a:ln>
        </p:spPr>
        <p:txBody>
          <a:bodyPr/>
          <a:lstStyle>
            <a:lvl1pPr marL="0" indent="0">
              <a:buNone/>
              <a:defRPr sz="1200" b="0" i="0">
                <a:solidFill>
                  <a:schemeClr val="bg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7" name="Text Placeholder 9">
            <a:extLst>
              <a:ext uri="{FF2B5EF4-FFF2-40B4-BE49-F238E27FC236}">
                <a16:creationId xmlns:a16="http://schemas.microsoft.com/office/drawing/2014/main" id="{4A1CE96E-0B1F-C9E4-D302-4C30202CC422}"/>
              </a:ext>
            </a:extLst>
          </p:cNvPr>
          <p:cNvSpPr>
            <a:spLocks noGrp="1"/>
          </p:cNvSpPr>
          <p:nvPr>
            <p:ph type="body" sz="quarter" idx="17" hasCustomPrompt="1"/>
          </p:nvPr>
        </p:nvSpPr>
        <p:spPr>
          <a:xfrm>
            <a:off x="6304281" y="3984508"/>
            <a:ext cx="1773238" cy="747713"/>
          </a:xfrm>
          <a:prstGeom prst="callout1">
            <a:avLst>
              <a:gd name="adj1" fmla="val -14136"/>
              <a:gd name="adj2" fmla="val -8565"/>
              <a:gd name="adj3" fmla="val 109103"/>
              <a:gd name="adj4" fmla="val -8252"/>
            </a:avLst>
          </a:prstGeom>
          <a:ln>
            <a:solidFill>
              <a:schemeClr val="accent5"/>
            </a:solidFill>
            <a:headEnd type="oval"/>
            <a:tailEnd type="none"/>
          </a:ln>
        </p:spPr>
        <p:txBody>
          <a:bodyPr anchor="b"/>
          <a:lstStyle>
            <a:lvl1pPr marL="0" indent="0">
              <a:buNone/>
              <a:defRPr sz="1200" b="0" i="0">
                <a:solidFill>
                  <a:schemeClr val="bg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8" name="Text Placeholder 9">
            <a:extLst>
              <a:ext uri="{FF2B5EF4-FFF2-40B4-BE49-F238E27FC236}">
                <a16:creationId xmlns:a16="http://schemas.microsoft.com/office/drawing/2014/main" id="{E74275C0-DADD-B092-77B4-60F8D85D5ADB}"/>
              </a:ext>
            </a:extLst>
          </p:cNvPr>
          <p:cNvSpPr>
            <a:spLocks noGrp="1"/>
          </p:cNvSpPr>
          <p:nvPr>
            <p:ph type="body" sz="quarter" idx="18" hasCustomPrompt="1"/>
          </p:nvPr>
        </p:nvSpPr>
        <p:spPr>
          <a:xfrm>
            <a:off x="8001160" y="3055143"/>
            <a:ext cx="1773238" cy="747713"/>
          </a:xfrm>
          <a:prstGeom prst="callout1">
            <a:avLst>
              <a:gd name="adj1" fmla="val -14136"/>
              <a:gd name="adj2" fmla="val -8565"/>
              <a:gd name="adj3" fmla="val 109103"/>
              <a:gd name="adj4" fmla="val -8252"/>
            </a:avLst>
          </a:prstGeom>
          <a:ln>
            <a:solidFill>
              <a:schemeClr val="accent5"/>
            </a:solidFill>
            <a:tailEnd type="oval"/>
          </a:ln>
        </p:spPr>
        <p:txBody>
          <a:bodyPr/>
          <a:lstStyle>
            <a:lvl1pPr marL="0" indent="0">
              <a:buNone/>
              <a:defRPr sz="1200" b="0" i="0">
                <a:solidFill>
                  <a:schemeClr val="bg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9" name="Text Placeholder 9">
            <a:extLst>
              <a:ext uri="{FF2B5EF4-FFF2-40B4-BE49-F238E27FC236}">
                <a16:creationId xmlns:a16="http://schemas.microsoft.com/office/drawing/2014/main" id="{A2DC7A95-A3C4-B202-813F-C0C2A5E50E4F}"/>
              </a:ext>
            </a:extLst>
          </p:cNvPr>
          <p:cNvSpPr>
            <a:spLocks noGrp="1"/>
          </p:cNvSpPr>
          <p:nvPr>
            <p:ph type="body" sz="quarter" idx="19" hasCustomPrompt="1"/>
          </p:nvPr>
        </p:nvSpPr>
        <p:spPr>
          <a:xfrm>
            <a:off x="9698037" y="3984508"/>
            <a:ext cx="1773238" cy="747713"/>
          </a:xfrm>
          <a:prstGeom prst="callout1">
            <a:avLst>
              <a:gd name="adj1" fmla="val -14136"/>
              <a:gd name="adj2" fmla="val -8565"/>
              <a:gd name="adj3" fmla="val 109103"/>
              <a:gd name="adj4" fmla="val -8252"/>
            </a:avLst>
          </a:prstGeom>
          <a:ln>
            <a:solidFill>
              <a:schemeClr val="accent5"/>
            </a:solidFill>
            <a:headEnd type="oval"/>
            <a:tailEnd type="none"/>
          </a:ln>
        </p:spPr>
        <p:txBody>
          <a:bodyPr anchor="b"/>
          <a:lstStyle>
            <a:lvl1pPr marL="0" indent="0">
              <a:buNone/>
              <a:defRPr sz="1200" b="0" i="0">
                <a:solidFill>
                  <a:schemeClr val="bg1"/>
                </a:solidFill>
                <a:latin typeface="Inter" panose="020B0502030000000004" pitchFamily="34" charset="0"/>
                <a:ea typeface="Inter" panose="020B0502030000000004" pitchFamily="34" charset="0"/>
              </a:defRPr>
            </a:lvl1pPr>
            <a:lvl5pPr>
              <a:defRPr/>
            </a:lvl5pPr>
          </a:lstStyle>
          <a:p>
            <a:pPr lvl="0"/>
            <a:r>
              <a:rPr lang="en-US"/>
              <a:t>Text</a:t>
            </a:r>
          </a:p>
        </p:txBody>
      </p:sp>
      <p:pic>
        <p:nvPicPr>
          <p:cNvPr id="11" name="Bild 10">
            <a:extLst>
              <a:ext uri="{FF2B5EF4-FFF2-40B4-BE49-F238E27FC236}">
                <a16:creationId xmlns:a16="http://schemas.microsoft.com/office/drawing/2014/main" id="{3395B312-F9CB-EB96-8DFC-E43534EE7B5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06610" y="6023349"/>
            <a:ext cx="1227360" cy="520293"/>
          </a:xfrm>
          <a:prstGeom prst="rect">
            <a:avLst/>
          </a:prstGeom>
        </p:spPr>
      </p:pic>
    </p:spTree>
    <p:extLst>
      <p:ext uri="{BB962C8B-B14F-4D97-AF65-F5344CB8AC3E}">
        <p14:creationId xmlns:p14="http://schemas.microsoft.com/office/powerpoint/2010/main" val="32496638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 mörk">
    <p:spTree>
      <p:nvGrpSpPr>
        <p:cNvPr id="1" name=""/>
        <p:cNvGrpSpPr/>
        <p:nvPr/>
      </p:nvGrpSpPr>
      <p:grpSpPr>
        <a:xfrm>
          <a:off x="0" y="0"/>
          <a:ext cx="0" cy="0"/>
          <a:chOff x="0" y="0"/>
          <a:chExt cx="0" cy="0"/>
        </a:xfrm>
      </p:grpSpPr>
      <p:sp>
        <p:nvSpPr>
          <p:cNvPr id="102" name="Platshållare för datum 3">
            <a:extLst>
              <a:ext uri="{FF2B5EF4-FFF2-40B4-BE49-F238E27FC236}">
                <a16:creationId xmlns:a16="http://schemas.microsoft.com/office/drawing/2014/main" id="{EC2C4EE9-5E4D-2DC2-2080-6D028E9D608F}"/>
              </a:ext>
            </a:extLst>
          </p:cNvPr>
          <p:cNvSpPr>
            <a:spLocks noGrp="1"/>
          </p:cNvSpPr>
          <p:nvPr>
            <p:ph type="dt" sz="half" idx="10"/>
          </p:nvPr>
        </p:nvSpPr>
        <p:spPr>
          <a:xfrm>
            <a:off x="501041" y="6252055"/>
            <a:ext cx="1009915" cy="216000"/>
          </a:xfrm>
          <a:prstGeom prst="rect">
            <a:avLst/>
          </a:prstGeom>
        </p:spPr>
        <p:txBody>
          <a:bodyPr/>
          <a:lstStyle>
            <a:lvl1pPr>
              <a:defRPr sz="1000" b="0" i="0">
                <a:solidFill>
                  <a:schemeClr val="bg1"/>
                </a:solidFill>
                <a:latin typeface="Inter" panose="020B0502030000000004" pitchFamily="34" charset="0"/>
              </a:defRPr>
            </a:lvl1pPr>
          </a:lstStyle>
          <a:p>
            <a:fld id="{F5BB4BC4-C7B6-7D41-96B5-FA65ECEFA3B0}" type="datetime1">
              <a:rPr lang="sv-SE" smtClean="0"/>
              <a:pPr/>
              <a:t>2026-09-24</a:t>
            </a:fld>
            <a:endParaRPr lang="sv-SE"/>
          </a:p>
        </p:txBody>
      </p:sp>
      <p:pic>
        <p:nvPicPr>
          <p:cNvPr id="3" name="Bild 2">
            <a:extLst>
              <a:ext uri="{FF2B5EF4-FFF2-40B4-BE49-F238E27FC236}">
                <a16:creationId xmlns:a16="http://schemas.microsoft.com/office/drawing/2014/main" id="{753939C9-F06A-23F0-DD69-3CD01B9A478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06610" y="6023349"/>
            <a:ext cx="1227360" cy="520293"/>
          </a:xfrm>
          <a:prstGeom prst="rect">
            <a:avLst/>
          </a:prstGeom>
        </p:spPr>
      </p:pic>
    </p:spTree>
    <p:extLst>
      <p:ext uri="{BB962C8B-B14F-4D97-AF65-F5344CB8AC3E}">
        <p14:creationId xmlns:p14="http://schemas.microsoft.com/office/powerpoint/2010/main" val="33773242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 varm">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8FB63D-A4E4-4441-A178-5D2EDD77FA1B}"/>
              </a:ext>
            </a:extLst>
          </p:cNvPr>
          <p:cNvSpPr>
            <a:spLocks noGrp="1"/>
          </p:cNvSpPr>
          <p:nvPr>
            <p:ph type="title" hasCustomPrompt="1"/>
          </p:nvPr>
        </p:nvSpPr>
        <p:spPr>
          <a:xfrm>
            <a:off x="501043" y="365129"/>
            <a:ext cx="7580775" cy="721995"/>
          </a:xfrm>
        </p:spPr>
        <p:txBody>
          <a:bodyPr/>
          <a:lstStyle>
            <a:lvl1pPr>
              <a:defRPr b="0" i="0">
                <a:ea typeface="Inter" panose="020B0502030000000004" pitchFamily="34" charset="0"/>
              </a:defRPr>
            </a:lvl1pPr>
          </a:lstStyle>
          <a:p>
            <a:r>
              <a:rPr lang="sv-SE" b="1"/>
              <a:t>Klicka här för att lägga till rubrik</a:t>
            </a:r>
          </a:p>
        </p:txBody>
      </p:sp>
      <p:sp>
        <p:nvSpPr>
          <p:cNvPr id="3" name="Platshållare för innehåll 2">
            <a:extLst>
              <a:ext uri="{FF2B5EF4-FFF2-40B4-BE49-F238E27FC236}">
                <a16:creationId xmlns:a16="http://schemas.microsoft.com/office/drawing/2014/main" id="{6E5D37C6-531C-B64F-AEB6-DDB17CF901B8}"/>
              </a:ext>
            </a:extLst>
          </p:cNvPr>
          <p:cNvSpPr>
            <a:spLocks noGrp="1"/>
          </p:cNvSpPr>
          <p:nvPr>
            <p:ph idx="1" hasCustomPrompt="1"/>
          </p:nvPr>
        </p:nvSpPr>
        <p:spPr>
          <a:xfrm>
            <a:off x="501043" y="1327759"/>
            <a:ext cx="7580775" cy="5006019"/>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5" name="Bild 4">
            <a:extLst>
              <a:ext uri="{FF2B5EF4-FFF2-40B4-BE49-F238E27FC236}">
                <a16:creationId xmlns:a16="http://schemas.microsoft.com/office/drawing/2014/main" id="{470F48AC-5BA7-09CC-247F-BDD1D9C47C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4274067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vå delar - varm">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28727F-3726-1F4E-8F85-7D80973EEA6C}"/>
              </a:ext>
            </a:extLst>
          </p:cNvPr>
          <p:cNvSpPr>
            <a:spLocks noGrp="1"/>
          </p:cNvSpPr>
          <p:nvPr>
            <p:ph type="title" hasCustomPrompt="1"/>
          </p:nvPr>
        </p:nvSpPr>
        <p:spPr/>
        <p:txBody>
          <a:bodyPr/>
          <a:lstStyle>
            <a:lvl1pPr>
              <a:defRPr b="0" i="0">
                <a:ea typeface="Inter" panose="020B0502030000000004" pitchFamily="34" charset="0"/>
              </a:defRPr>
            </a:lvl1pPr>
          </a:lstStyle>
          <a:p>
            <a:r>
              <a:rPr lang="sv-SE" b="1"/>
              <a:t>Klicka här för att lägga till rubrik</a:t>
            </a:r>
          </a:p>
        </p:txBody>
      </p:sp>
      <p:sp>
        <p:nvSpPr>
          <p:cNvPr id="12" name="Platshållare för innehåll 2">
            <a:extLst>
              <a:ext uri="{FF2B5EF4-FFF2-40B4-BE49-F238E27FC236}">
                <a16:creationId xmlns:a16="http://schemas.microsoft.com/office/drawing/2014/main" id="{1E50CD7A-6330-5E4B-B1EB-313D88D0C107}"/>
              </a:ext>
            </a:extLst>
          </p:cNvPr>
          <p:cNvSpPr>
            <a:spLocks noGrp="1"/>
          </p:cNvSpPr>
          <p:nvPr>
            <p:ph idx="1" hasCustomPrompt="1"/>
          </p:nvPr>
        </p:nvSpPr>
        <p:spPr>
          <a:xfrm>
            <a:off x="501043" y="1327759"/>
            <a:ext cx="5334000" cy="4343576"/>
          </a:xfrm>
          <a:prstGeom prst="rect">
            <a:avLst/>
          </a:prstGeom>
        </p:spPr>
        <p:txBody>
          <a:bodyPr/>
          <a:lstStyle>
            <a:lvl1pPr>
              <a:defRPr b="0" i="0">
                <a:solidFill>
                  <a:srgbClr val="040508"/>
                </a:solidFill>
                <a:latin typeface="Inter" panose="020B0502030000000004" pitchFamily="34" charset="0"/>
                <a:ea typeface="Inter" panose="020B0502030000000004" pitchFamily="34" charset="0"/>
              </a:defRPr>
            </a:lvl1pPr>
            <a:lvl2pPr>
              <a:defRPr b="0" i="0">
                <a:solidFill>
                  <a:srgbClr val="040508"/>
                </a:solidFill>
                <a:latin typeface="Inter" panose="020B0502030000000004" pitchFamily="34" charset="0"/>
                <a:ea typeface="Inter" panose="020B0502030000000004" pitchFamily="34" charset="0"/>
              </a:defRPr>
            </a:lvl2pPr>
            <a:lvl3pPr>
              <a:defRPr b="0" i="0">
                <a:solidFill>
                  <a:srgbClr val="040508"/>
                </a:solidFill>
                <a:latin typeface="Inter" panose="020B0502030000000004" pitchFamily="34" charset="0"/>
                <a:ea typeface="Inter" panose="020B0502030000000004" pitchFamily="34" charset="0"/>
              </a:defRPr>
            </a:lvl3pPr>
            <a:lvl4pPr>
              <a:defRPr b="0" i="0">
                <a:solidFill>
                  <a:srgbClr val="040508"/>
                </a:solidFill>
                <a:latin typeface="Inter" panose="020B0502030000000004" pitchFamily="34" charset="0"/>
                <a:ea typeface="Inter" panose="020B0502030000000004" pitchFamily="34" charset="0"/>
              </a:defRPr>
            </a:lvl4pPr>
            <a:lvl5pPr>
              <a:defRPr b="0" i="0">
                <a:solidFill>
                  <a:srgbClr val="040508"/>
                </a:solidFill>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sp>
        <p:nvSpPr>
          <p:cNvPr id="13" name="Platshållare för innehåll 2">
            <a:extLst>
              <a:ext uri="{FF2B5EF4-FFF2-40B4-BE49-F238E27FC236}">
                <a16:creationId xmlns:a16="http://schemas.microsoft.com/office/drawing/2014/main" id="{15CAE012-C5B1-6446-97E9-0340E00C55F2}"/>
              </a:ext>
            </a:extLst>
          </p:cNvPr>
          <p:cNvSpPr>
            <a:spLocks noGrp="1"/>
          </p:cNvSpPr>
          <p:nvPr>
            <p:ph idx="13" hasCustomPrompt="1"/>
          </p:nvPr>
        </p:nvSpPr>
        <p:spPr>
          <a:xfrm>
            <a:off x="6019800" y="1327759"/>
            <a:ext cx="5334000" cy="4343576"/>
          </a:xfrm>
          <a:prstGeom prst="rect">
            <a:avLst/>
          </a:prstGeom>
        </p:spPr>
        <p:txBody>
          <a:bodyPr/>
          <a:lstStyle>
            <a:lvl1pPr>
              <a:defRPr b="0" i="0">
                <a:solidFill>
                  <a:srgbClr val="040508"/>
                </a:solidFill>
                <a:latin typeface="Inter" panose="020B0502030000000004" pitchFamily="34" charset="0"/>
                <a:ea typeface="Inter" panose="020B0502030000000004" pitchFamily="34" charset="0"/>
              </a:defRPr>
            </a:lvl1pPr>
            <a:lvl2pPr>
              <a:defRPr b="0" i="0">
                <a:solidFill>
                  <a:srgbClr val="040508"/>
                </a:solidFill>
                <a:latin typeface="Inter" panose="020B0502030000000004" pitchFamily="34" charset="0"/>
                <a:ea typeface="Inter" panose="020B0502030000000004" pitchFamily="34" charset="0"/>
              </a:defRPr>
            </a:lvl2pPr>
            <a:lvl3pPr>
              <a:defRPr b="0" i="0">
                <a:solidFill>
                  <a:srgbClr val="040508"/>
                </a:solidFill>
                <a:latin typeface="Inter" panose="020B0502030000000004" pitchFamily="34" charset="0"/>
                <a:ea typeface="Inter" panose="020B0502030000000004" pitchFamily="34" charset="0"/>
              </a:defRPr>
            </a:lvl3pPr>
            <a:lvl4pPr>
              <a:defRPr b="0" i="0">
                <a:solidFill>
                  <a:srgbClr val="040508"/>
                </a:solidFill>
                <a:latin typeface="Inter" panose="020B0502030000000004" pitchFamily="34" charset="0"/>
                <a:ea typeface="Inter" panose="020B0502030000000004" pitchFamily="34" charset="0"/>
              </a:defRPr>
            </a:lvl4pPr>
            <a:lvl5pPr>
              <a:defRPr b="0" i="0">
                <a:solidFill>
                  <a:srgbClr val="040508"/>
                </a:solidFill>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3" name="Bild 2">
            <a:extLst>
              <a:ext uri="{FF2B5EF4-FFF2-40B4-BE49-F238E27FC236}">
                <a16:creationId xmlns:a16="http://schemas.microsoft.com/office/drawing/2014/main" id="{A5A9716B-D5BE-3734-3D90-ADB42AF474F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12220391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Jämförelse - varm">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772F5AE-676A-D14C-9B52-4369189FB729}"/>
              </a:ext>
            </a:extLst>
          </p:cNvPr>
          <p:cNvSpPr>
            <a:spLocks noGrp="1"/>
          </p:cNvSpPr>
          <p:nvPr>
            <p:ph type="body" idx="1" hasCustomPrompt="1"/>
          </p:nvPr>
        </p:nvSpPr>
        <p:spPr>
          <a:xfrm>
            <a:off x="501041" y="1224635"/>
            <a:ext cx="5334000" cy="365125"/>
          </a:xfrm>
          <a:prstGeom prst="rect">
            <a:avLst/>
          </a:prstGeom>
        </p:spPr>
        <p:txBody>
          <a:bodyPr anchor="b">
            <a:normAutofit/>
          </a:bodyPr>
          <a:lstStyle>
            <a:lvl1pPr marL="0" indent="0">
              <a:buNone/>
              <a:defRPr sz="2000" b="0" i="0">
                <a:solidFill>
                  <a:srgbClr val="040508"/>
                </a:solidFill>
                <a:latin typeface="Inter" panose="020B0502030000000004" pitchFamily="34" charset="0"/>
                <a:ea typeface="Inter" panose="020B05020300000000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sv-SE"/>
              <a:t>Rubrik</a:t>
            </a:r>
          </a:p>
        </p:txBody>
      </p:sp>
      <p:sp>
        <p:nvSpPr>
          <p:cNvPr id="20" name="Rubrik 1">
            <a:extLst>
              <a:ext uri="{FF2B5EF4-FFF2-40B4-BE49-F238E27FC236}">
                <a16:creationId xmlns:a16="http://schemas.microsoft.com/office/drawing/2014/main" id="{2FC95BB7-AE57-7C4C-96C9-1ABA643F7843}"/>
              </a:ext>
            </a:extLst>
          </p:cNvPr>
          <p:cNvSpPr>
            <a:spLocks noGrp="1"/>
          </p:cNvSpPr>
          <p:nvPr>
            <p:ph type="title" hasCustomPrompt="1"/>
          </p:nvPr>
        </p:nvSpPr>
        <p:spPr>
          <a:xfrm>
            <a:off x="501043" y="365129"/>
            <a:ext cx="10852759" cy="721995"/>
          </a:xfrm>
        </p:spPr>
        <p:txBody>
          <a:bodyPr/>
          <a:lstStyle>
            <a:lvl1pPr>
              <a:defRPr b="0" i="0">
                <a:ea typeface="Inter" panose="020B0502030000000004" pitchFamily="34" charset="0"/>
              </a:defRPr>
            </a:lvl1pPr>
          </a:lstStyle>
          <a:p>
            <a:r>
              <a:rPr lang="sv-SE" b="1"/>
              <a:t>Klicka här för att lägga till rubrik</a:t>
            </a:r>
          </a:p>
        </p:txBody>
      </p:sp>
      <p:sp>
        <p:nvSpPr>
          <p:cNvPr id="23" name="Platshållare för innehåll 2">
            <a:extLst>
              <a:ext uri="{FF2B5EF4-FFF2-40B4-BE49-F238E27FC236}">
                <a16:creationId xmlns:a16="http://schemas.microsoft.com/office/drawing/2014/main" id="{615F3E43-38BC-DE45-8BC1-512D7101FE7C}"/>
              </a:ext>
            </a:extLst>
          </p:cNvPr>
          <p:cNvSpPr>
            <a:spLocks noGrp="1"/>
          </p:cNvSpPr>
          <p:nvPr>
            <p:ph idx="14" hasCustomPrompt="1"/>
          </p:nvPr>
        </p:nvSpPr>
        <p:spPr>
          <a:xfrm>
            <a:off x="501043" y="1589756"/>
            <a:ext cx="5334000" cy="4038831"/>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sp>
        <p:nvSpPr>
          <p:cNvPr id="24" name="Platshållare för text 2">
            <a:extLst>
              <a:ext uri="{FF2B5EF4-FFF2-40B4-BE49-F238E27FC236}">
                <a16:creationId xmlns:a16="http://schemas.microsoft.com/office/drawing/2014/main" id="{6E4CEDEE-7D20-0041-9AA9-7AAB2AB7DF32}"/>
              </a:ext>
            </a:extLst>
          </p:cNvPr>
          <p:cNvSpPr>
            <a:spLocks noGrp="1"/>
          </p:cNvSpPr>
          <p:nvPr>
            <p:ph type="body" idx="15" hasCustomPrompt="1"/>
          </p:nvPr>
        </p:nvSpPr>
        <p:spPr>
          <a:xfrm>
            <a:off x="6011191" y="1224635"/>
            <a:ext cx="5334000" cy="365125"/>
          </a:xfrm>
          <a:prstGeom prst="rect">
            <a:avLst/>
          </a:prstGeom>
        </p:spPr>
        <p:txBody>
          <a:bodyPr anchor="b">
            <a:normAutofit/>
          </a:bodyPr>
          <a:lstStyle>
            <a:lvl1pPr marL="0" indent="0">
              <a:buNone/>
              <a:defRPr sz="2000" b="0" i="0">
                <a:solidFill>
                  <a:srgbClr val="040508"/>
                </a:solidFill>
                <a:latin typeface="Inter" panose="020B0502030000000004" pitchFamily="34" charset="0"/>
                <a:ea typeface="Inter" panose="020B0502030000000004" pitchFamily="34"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sv-SE"/>
              <a:t>Rubrik</a:t>
            </a:r>
          </a:p>
        </p:txBody>
      </p:sp>
      <p:sp>
        <p:nvSpPr>
          <p:cNvPr id="25" name="Platshållare för innehåll 2">
            <a:extLst>
              <a:ext uri="{FF2B5EF4-FFF2-40B4-BE49-F238E27FC236}">
                <a16:creationId xmlns:a16="http://schemas.microsoft.com/office/drawing/2014/main" id="{B3D60040-47E2-0C41-8DF8-87DCA09EEE56}"/>
              </a:ext>
            </a:extLst>
          </p:cNvPr>
          <p:cNvSpPr>
            <a:spLocks noGrp="1"/>
          </p:cNvSpPr>
          <p:nvPr>
            <p:ph idx="16" hasCustomPrompt="1"/>
          </p:nvPr>
        </p:nvSpPr>
        <p:spPr>
          <a:xfrm>
            <a:off x="6011192" y="1589756"/>
            <a:ext cx="5334000" cy="4038831"/>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pic>
        <p:nvPicPr>
          <p:cNvPr id="2" name="Bild 1">
            <a:extLst>
              <a:ext uri="{FF2B5EF4-FFF2-40B4-BE49-F238E27FC236}">
                <a16:creationId xmlns:a16="http://schemas.microsoft.com/office/drawing/2014/main" id="{7E20C67B-2A63-4310-3EDC-E699A688211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1494624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ubrik, innehåll och bild - varm">
    <p:spTree>
      <p:nvGrpSpPr>
        <p:cNvPr id="1" name=""/>
        <p:cNvGrpSpPr/>
        <p:nvPr/>
      </p:nvGrpSpPr>
      <p:grpSpPr>
        <a:xfrm>
          <a:off x="0" y="0"/>
          <a:ext cx="0" cy="0"/>
          <a:chOff x="0" y="0"/>
          <a:chExt cx="0" cy="0"/>
        </a:xfrm>
      </p:grpSpPr>
      <p:graphicFrame>
        <p:nvGraphicFramePr>
          <p:cNvPr id="141" name="think-cell data - do not delete" hidden="1">
            <a:extLst>
              <a:ext uri="{FF2B5EF4-FFF2-40B4-BE49-F238E27FC236}">
                <a16:creationId xmlns:a16="http://schemas.microsoft.com/office/drawing/2014/main" id="{C7EC2839-90E4-FF22-7522-50112DB9F181}"/>
              </a:ext>
            </a:extLst>
          </p:cNvPr>
          <p:cNvGraphicFramePr>
            <a:graphicFrameLocks noChangeAspect="1"/>
          </p:cNvGraphicFramePr>
          <p:nvPr userDrawn="1">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41" name="think-cell data - do not delete" hidden="1">
                        <a:extLst>
                          <a:ext uri="{FF2B5EF4-FFF2-40B4-BE49-F238E27FC236}">
                            <a16:creationId xmlns:a16="http://schemas.microsoft.com/office/drawing/2014/main" id="{C7EC2839-90E4-FF22-7522-50112DB9F18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578FB63D-A4E4-4441-A178-5D2EDD77FA1B}"/>
              </a:ext>
            </a:extLst>
          </p:cNvPr>
          <p:cNvSpPr>
            <a:spLocks noGrp="1"/>
          </p:cNvSpPr>
          <p:nvPr>
            <p:ph type="title" hasCustomPrompt="1"/>
          </p:nvPr>
        </p:nvSpPr>
        <p:spPr>
          <a:xfrm>
            <a:off x="501041" y="663193"/>
            <a:ext cx="6315395" cy="721995"/>
          </a:xfrm>
        </p:spPr>
        <p:txBody>
          <a:bodyPr vert="horz"/>
          <a:lstStyle>
            <a:lvl1pPr>
              <a:defRPr b="0" i="0">
                <a:ea typeface="Inter" panose="020B0502030000000004" pitchFamily="34" charset="0"/>
              </a:defRPr>
            </a:lvl1pPr>
          </a:lstStyle>
          <a:p>
            <a:r>
              <a:rPr lang="sv-SE" b="1"/>
              <a:t>Klicka här för att lägga till rubrik</a:t>
            </a:r>
          </a:p>
        </p:txBody>
      </p:sp>
      <p:sp>
        <p:nvSpPr>
          <p:cNvPr id="3" name="Platshållare för innehåll 2">
            <a:extLst>
              <a:ext uri="{FF2B5EF4-FFF2-40B4-BE49-F238E27FC236}">
                <a16:creationId xmlns:a16="http://schemas.microsoft.com/office/drawing/2014/main" id="{6E5D37C6-531C-B64F-AEB6-DDB17CF901B8}"/>
              </a:ext>
            </a:extLst>
          </p:cNvPr>
          <p:cNvSpPr>
            <a:spLocks noGrp="1"/>
          </p:cNvSpPr>
          <p:nvPr>
            <p:ph idx="1" hasCustomPrompt="1"/>
          </p:nvPr>
        </p:nvSpPr>
        <p:spPr>
          <a:xfrm>
            <a:off x="501041" y="1625823"/>
            <a:ext cx="6315395" cy="4714476"/>
          </a:xfrm>
          <a:prstGeom prst="rect">
            <a:avLst/>
          </a:prstGeom>
        </p:spPr>
        <p:txBody>
          <a:bodyPr/>
          <a:lstStyle>
            <a:lvl1pPr>
              <a:defRPr b="0" i="0">
                <a:latin typeface="Inter" panose="020B0502030000000004" pitchFamily="34" charset="0"/>
                <a:ea typeface="Inter" panose="020B0502030000000004" pitchFamily="34" charset="0"/>
              </a:defRPr>
            </a:lvl1pPr>
            <a:lvl2pPr>
              <a:defRPr b="0" i="0">
                <a:latin typeface="Inter" panose="020B0502030000000004" pitchFamily="34" charset="0"/>
                <a:ea typeface="Inter" panose="020B0502030000000004" pitchFamily="34" charset="0"/>
              </a:defRPr>
            </a:lvl2pPr>
            <a:lvl3pPr>
              <a:defRPr b="0" i="0">
                <a:latin typeface="Inter" panose="020B0502030000000004" pitchFamily="34" charset="0"/>
                <a:ea typeface="Inter" panose="020B0502030000000004" pitchFamily="34" charset="0"/>
              </a:defRPr>
            </a:lvl3pPr>
            <a:lvl4pPr>
              <a:defRPr b="0" i="0">
                <a:latin typeface="Inter" panose="020B0502030000000004" pitchFamily="34" charset="0"/>
                <a:ea typeface="Inter" panose="020B0502030000000004" pitchFamily="34" charset="0"/>
              </a:defRPr>
            </a:lvl4pPr>
            <a:lvl5pPr>
              <a:defRPr b="0" i="0">
                <a:latin typeface="Inter" panose="020B0502030000000004" pitchFamily="34" charset="0"/>
                <a:ea typeface="Inter" panose="020B0502030000000004" pitchFamily="34" charset="0"/>
              </a:defRPr>
            </a:lvl5pPr>
          </a:lstStyle>
          <a:p>
            <a:pPr lvl="0"/>
            <a:r>
              <a:rPr lang="sv-SE"/>
              <a:t>Klicka här för att ändra texten</a:t>
            </a:r>
          </a:p>
          <a:p>
            <a:pPr lvl="1"/>
            <a:r>
              <a:rPr lang="sv-SE"/>
              <a:t>Nivå två</a:t>
            </a:r>
          </a:p>
          <a:p>
            <a:pPr lvl="2"/>
            <a:r>
              <a:rPr lang="sv-SE"/>
              <a:t>Nivå tre</a:t>
            </a:r>
          </a:p>
          <a:p>
            <a:pPr lvl="3"/>
            <a:r>
              <a:rPr lang="sv-SE"/>
              <a:t>Nivå fyra</a:t>
            </a:r>
          </a:p>
          <a:p>
            <a:pPr lvl="4"/>
            <a:r>
              <a:rPr lang="sv-SE"/>
              <a:t>Nivå fem</a:t>
            </a:r>
          </a:p>
        </p:txBody>
      </p:sp>
      <p:sp>
        <p:nvSpPr>
          <p:cNvPr id="5" name="Rektangel 4">
            <a:extLst>
              <a:ext uri="{FF2B5EF4-FFF2-40B4-BE49-F238E27FC236}">
                <a16:creationId xmlns:a16="http://schemas.microsoft.com/office/drawing/2014/main" id="{58C2D44D-2506-D510-4271-6EF1FDCC24BE}"/>
              </a:ext>
            </a:extLst>
          </p:cNvPr>
          <p:cNvSpPr/>
          <p:nvPr userDrawn="1"/>
        </p:nvSpPr>
        <p:spPr>
          <a:xfrm>
            <a:off x="7510208" y="0"/>
            <a:ext cx="4681792"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pic>
        <p:nvPicPr>
          <p:cNvPr id="212" name="Bild 211">
            <a:extLst>
              <a:ext uri="{FF2B5EF4-FFF2-40B4-BE49-F238E27FC236}">
                <a16:creationId xmlns:a16="http://schemas.microsoft.com/office/drawing/2014/main" id="{B0D32E7A-5AB8-DA0C-C3B0-1D0A93B63B7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l="37692" t="48671" r="38534" b="8294"/>
          <a:stretch>
            <a:fillRect/>
          </a:stretch>
        </p:blipFill>
        <p:spPr>
          <a:xfrm rot="16200000" flipV="1">
            <a:off x="8838933" y="-30200"/>
            <a:ext cx="3320359" cy="3380759"/>
          </a:xfrm>
          <a:prstGeom prst="rect">
            <a:avLst/>
          </a:prstGeom>
        </p:spPr>
      </p:pic>
      <p:sp>
        <p:nvSpPr>
          <p:cNvPr id="110" name="Platshållare för bild 109">
            <a:extLst>
              <a:ext uri="{FF2B5EF4-FFF2-40B4-BE49-F238E27FC236}">
                <a16:creationId xmlns:a16="http://schemas.microsoft.com/office/drawing/2014/main" id="{BE38D60C-7F0F-0124-5D0C-41D2FB2FDD79}"/>
              </a:ext>
            </a:extLst>
          </p:cNvPr>
          <p:cNvSpPr>
            <a:spLocks noGrp="1"/>
          </p:cNvSpPr>
          <p:nvPr>
            <p:ph type="pic" sz="quarter" idx="11"/>
          </p:nvPr>
        </p:nvSpPr>
        <p:spPr>
          <a:xfrm>
            <a:off x="7905550" y="405029"/>
            <a:ext cx="3916785" cy="5315676"/>
          </a:xfrm>
          <a:prstGeom prst="rect">
            <a:avLst/>
          </a:prstGeom>
        </p:spPr>
        <p:txBody>
          <a:bodyPr/>
          <a:lstStyle>
            <a:lvl1pPr>
              <a:defRPr b="0" i="0">
                <a:latin typeface="Inter" panose="020B0502030000000004" pitchFamily="34" charset="0"/>
                <a:ea typeface="Inter" panose="020B0502030000000004" pitchFamily="34" charset="0"/>
              </a:defRPr>
            </a:lvl1pPr>
          </a:lstStyle>
          <a:p>
            <a:endParaRPr lang="sv-SE"/>
          </a:p>
        </p:txBody>
      </p:sp>
      <p:pic>
        <p:nvPicPr>
          <p:cNvPr id="6" name="Bild 5">
            <a:extLst>
              <a:ext uri="{FF2B5EF4-FFF2-40B4-BE49-F238E27FC236}">
                <a16:creationId xmlns:a16="http://schemas.microsoft.com/office/drawing/2014/main" id="{C31863B0-2903-BCDC-ABFD-0930356E2DC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10606610" y="6023349"/>
            <a:ext cx="1227360" cy="520293"/>
          </a:xfrm>
          <a:prstGeom prst="rect">
            <a:avLst/>
          </a:prstGeom>
        </p:spPr>
      </p:pic>
    </p:spTree>
    <p:extLst>
      <p:ext uri="{BB962C8B-B14F-4D97-AF65-F5344CB8AC3E}">
        <p14:creationId xmlns:p14="http://schemas.microsoft.com/office/powerpoint/2010/main" val="19652328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Endast rubrik - varm">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C40A4E-B859-5346-88FB-BD58EBF3C77C}"/>
              </a:ext>
            </a:extLst>
          </p:cNvPr>
          <p:cNvSpPr>
            <a:spLocks noGrp="1"/>
          </p:cNvSpPr>
          <p:nvPr>
            <p:ph type="title" hasCustomPrompt="1"/>
          </p:nvPr>
        </p:nvSpPr>
        <p:spPr/>
        <p:txBody>
          <a:bodyPr/>
          <a:lstStyle>
            <a:lvl1pPr>
              <a:defRPr b="0" i="0">
                <a:ea typeface="Inter" panose="020B0502030000000004" pitchFamily="34" charset="0"/>
              </a:defRPr>
            </a:lvl1pPr>
          </a:lstStyle>
          <a:p>
            <a:r>
              <a:rPr lang="sv-SE" b="1"/>
              <a:t>Klicka här för att lägga till rubrik</a:t>
            </a:r>
          </a:p>
        </p:txBody>
      </p:sp>
      <p:pic>
        <p:nvPicPr>
          <p:cNvPr id="3" name="Bild 2">
            <a:extLst>
              <a:ext uri="{FF2B5EF4-FFF2-40B4-BE49-F238E27FC236}">
                <a16:creationId xmlns:a16="http://schemas.microsoft.com/office/drawing/2014/main" id="{70787078-F42C-25A3-8BED-3F295BB7743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5777322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Tom - varm">
    <p:spTree>
      <p:nvGrpSpPr>
        <p:cNvPr id="1" name=""/>
        <p:cNvGrpSpPr/>
        <p:nvPr/>
      </p:nvGrpSpPr>
      <p:grpSpPr>
        <a:xfrm>
          <a:off x="0" y="0"/>
          <a:ext cx="0" cy="0"/>
          <a:chOff x="0" y="0"/>
          <a:chExt cx="0" cy="0"/>
        </a:xfrm>
      </p:grpSpPr>
      <p:pic>
        <p:nvPicPr>
          <p:cNvPr id="2" name="Bild 1">
            <a:extLst>
              <a:ext uri="{FF2B5EF4-FFF2-40B4-BE49-F238E27FC236}">
                <a16:creationId xmlns:a16="http://schemas.microsoft.com/office/drawing/2014/main" id="{B003597B-0DE4-F6B4-09CF-6FD2505A03D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41238070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dslinje - varm">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C40A4E-B859-5346-88FB-BD58EBF3C77C}"/>
              </a:ext>
            </a:extLst>
          </p:cNvPr>
          <p:cNvSpPr>
            <a:spLocks noGrp="1"/>
          </p:cNvSpPr>
          <p:nvPr>
            <p:ph type="title" hasCustomPrompt="1"/>
          </p:nvPr>
        </p:nvSpPr>
        <p:spPr/>
        <p:txBody>
          <a:bodyPr/>
          <a:lstStyle>
            <a:lvl1pPr>
              <a:defRPr b="0" i="0">
                <a:ea typeface="Inter" panose="020B0502030000000004" pitchFamily="34" charset="0"/>
              </a:defRPr>
            </a:lvl1pPr>
          </a:lstStyle>
          <a:p>
            <a:r>
              <a:rPr lang="sv-SE" b="1"/>
              <a:t>Klicka här för att lägga till rubrik</a:t>
            </a:r>
          </a:p>
        </p:txBody>
      </p:sp>
      <p:sp>
        <p:nvSpPr>
          <p:cNvPr id="3" name="Text Placeholder 6">
            <a:extLst>
              <a:ext uri="{FF2B5EF4-FFF2-40B4-BE49-F238E27FC236}">
                <a16:creationId xmlns:a16="http://schemas.microsoft.com/office/drawing/2014/main" id="{19FF0801-77E0-C3EC-EE9D-3A5F78A54725}"/>
              </a:ext>
            </a:extLst>
          </p:cNvPr>
          <p:cNvSpPr>
            <a:spLocks noGrp="1"/>
          </p:cNvSpPr>
          <p:nvPr>
            <p:ph type="body" sz="quarter" idx="13" hasCustomPrompt="1"/>
          </p:nvPr>
        </p:nvSpPr>
        <p:spPr>
          <a:xfrm>
            <a:off x="719138" y="3829080"/>
            <a:ext cx="10752137" cy="84235"/>
          </a:xfrm>
          <a:solidFill>
            <a:schemeClr val="accent1"/>
          </a:solidFill>
        </p:spPr>
        <p:txBody>
          <a:bodyPr/>
          <a:lstStyle>
            <a:lvl1pPr>
              <a:defRPr b="0" i="0">
                <a:solidFill>
                  <a:srgbClr val="FFFFFF">
                    <a:alpha val="0"/>
                  </a:srgbClr>
                </a:solidFill>
                <a:latin typeface="Inter" panose="020B0502030000000004" pitchFamily="34" charset="0"/>
                <a:ea typeface="Inter" panose="020B0502030000000004" pitchFamily="34" charset="0"/>
              </a:defRPr>
            </a:lvl1pPr>
          </a:lstStyle>
          <a:p>
            <a:pPr lvl="0"/>
            <a:r>
              <a:rPr lang="sv-SE"/>
              <a:t> </a:t>
            </a:r>
            <a:endParaRPr lang="en-US"/>
          </a:p>
        </p:txBody>
      </p:sp>
      <p:sp>
        <p:nvSpPr>
          <p:cNvPr id="4" name="Text Placeholder 9">
            <a:extLst>
              <a:ext uri="{FF2B5EF4-FFF2-40B4-BE49-F238E27FC236}">
                <a16:creationId xmlns:a16="http://schemas.microsoft.com/office/drawing/2014/main" id="{C2B25934-343E-50EC-C4EB-88A6B963FF8F}"/>
              </a:ext>
            </a:extLst>
          </p:cNvPr>
          <p:cNvSpPr>
            <a:spLocks noGrp="1"/>
          </p:cNvSpPr>
          <p:nvPr>
            <p:ph type="body" sz="quarter" idx="14" hasCustomPrompt="1"/>
          </p:nvPr>
        </p:nvSpPr>
        <p:spPr>
          <a:xfrm>
            <a:off x="1213644" y="3055143"/>
            <a:ext cx="1773238" cy="747713"/>
          </a:xfrm>
          <a:prstGeom prst="callout1">
            <a:avLst>
              <a:gd name="adj1" fmla="val -14136"/>
              <a:gd name="adj2" fmla="val -8565"/>
              <a:gd name="adj3" fmla="val 109103"/>
              <a:gd name="adj4" fmla="val -8252"/>
            </a:avLst>
          </a:prstGeom>
          <a:ln>
            <a:solidFill>
              <a:schemeClr val="tx2"/>
            </a:solidFill>
            <a:tailEnd type="oval"/>
          </a:ln>
        </p:spPr>
        <p:txBody>
          <a:bodyPr/>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5" name="Text Placeholder 9">
            <a:extLst>
              <a:ext uri="{FF2B5EF4-FFF2-40B4-BE49-F238E27FC236}">
                <a16:creationId xmlns:a16="http://schemas.microsoft.com/office/drawing/2014/main" id="{0883A23B-EC19-C819-B00B-9D42AFE30E1E}"/>
              </a:ext>
            </a:extLst>
          </p:cNvPr>
          <p:cNvSpPr>
            <a:spLocks noGrp="1"/>
          </p:cNvSpPr>
          <p:nvPr>
            <p:ph type="body" sz="quarter" idx="15" hasCustomPrompt="1"/>
          </p:nvPr>
        </p:nvSpPr>
        <p:spPr>
          <a:xfrm>
            <a:off x="2910523" y="3984508"/>
            <a:ext cx="1773238" cy="747713"/>
          </a:xfrm>
          <a:prstGeom prst="callout1">
            <a:avLst>
              <a:gd name="adj1" fmla="val -14136"/>
              <a:gd name="adj2" fmla="val -8565"/>
              <a:gd name="adj3" fmla="val 109103"/>
              <a:gd name="adj4" fmla="val -8252"/>
            </a:avLst>
          </a:prstGeom>
          <a:ln>
            <a:solidFill>
              <a:schemeClr val="tx2"/>
            </a:solidFill>
            <a:headEnd type="oval"/>
            <a:tailEnd type="none"/>
          </a:ln>
        </p:spPr>
        <p:txBody>
          <a:bodyPr anchor="b"/>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6" name="Text Placeholder 9">
            <a:extLst>
              <a:ext uri="{FF2B5EF4-FFF2-40B4-BE49-F238E27FC236}">
                <a16:creationId xmlns:a16="http://schemas.microsoft.com/office/drawing/2014/main" id="{DF3152BC-09AF-80D9-3E2F-595C57894AB8}"/>
              </a:ext>
            </a:extLst>
          </p:cNvPr>
          <p:cNvSpPr>
            <a:spLocks noGrp="1"/>
          </p:cNvSpPr>
          <p:nvPr>
            <p:ph type="body" sz="quarter" idx="16" hasCustomPrompt="1"/>
          </p:nvPr>
        </p:nvSpPr>
        <p:spPr>
          <a:xfrm>
            <a:off x="4607402" y="3055143"/>
            <a:ext cx="1773238" cy="747713"/>
          </a:xfrm>
          <a:prstGeom prst="callout1">
            <a:avLst>
              <a:gd name="adj1" fmla="val -14136"/>
              <a:gd name="adj2" fmla="val -8565"/>
              <a:gd name="adj3" fmla="val 109103"/>
              <a:gd name="adj4" fmla="val -8252"/>
            </a:avLst>
          </a:prstGeom>
          <a:ln>
            <a:solidFill>
              <a:schemeClr val="tx2"/>
            </a:solidFill>
            <a:tailEnd type="oval"/>
          </a:ln>
        </p:spPr>
        <p:txBody>
          <a:bodyPr/>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7" name="Text Placeholder 9">
            <a:extLst>
              <a:ext uri="{FF2B5EF4-FFF2-40B4-BE49-F238E27FC236}">
                <a16:creationId xmlns:a16="http://schemas.microsoft.com/office/drawing/2014/main" id="{4A1CE96E-0B1F-C9E4-D302-4C30202CC422}"/>
              </a:ext>
            </a:extLst>
          </p:cNvPr>
          <p:cNvSpPr>
            <a:spLocks noGrp="1"/>
          </p:cNvSpPr>
          <p:nvPr>
            <p:ph type="body" sz="quarter" idx="17" hasCustomPrompt="1"/>
          </p:nvPr>
        </p:nvSpPr>
        <p:spPr>
          <a:xfrm>
            <a:off x="6304281" y="3984508"/>
            <a:ext cx="1773238" cy="747713"/>
          </a:xfrm>
          <a:prstGeom prst="callout1">
            <a:avLst>
              <a:gd name="adj1" fmla="val -14136"/>
              <a:gd name="adj2" fmla="val -8565"/>
              <a:gd name="adj3" fmla="val 109103"/>
              <a:gd name="adj4" fmla="val -8252"/>
            </a:avLst>
          </a:prstGeom>
          <a:ln>
            <a:solidFill>
              <a:schemeClr val="tx2"/>
            </a:solidFill>
            <a:headEnd type="oval"/>
            <a:tailEnd type="none"/>
          </a:ln>
        </p:spPr>
        <p:txBody>
          <a:bodyPr anchor="b"/>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8" name="Text Placeholder 9">
            <a:extLst>
              <a:ext uri="{FF2B5EF4-FFF2-40B4-BE49-F238E27FC236}">
                <a16:creationId xmlns:a16="http://schemas.microsoft.com/office/drawing/2014/main" id="{E74275C0-DADD-B092-77B4-60F8D85D5ADB}"/>
              </a:ext>
            </a:extLst>
          </p:cNvPr>
          <p:cNvSpPr>
            <a:spLocks noGrp="1"/>
          </p:cNvSpPr>
          <p:nvPr>
            <p:ph type="body" sz="quarter" idx="18" hasCustomPrompt="1"/>
          </p:nvPr>
        </p:nvSpPr>
        <p:spPr>
          <a:xfrm>
            <a:off x="8001160" y="3055143"/>
            <a:ext cx="1773238" cy="747713"/>
          </a:xfrm>
          <a:prstGeom prst="callout1">
            <a:avLst>
              <a:gd name="adj1" fmla="val -14136"/>
              <a:gd name="adj2" fmla="val -8565"/>
              <a:gd name="adj3" fmla="val 109103"/>
              <a:gd name="adj4" fmla="val -8252"/>
            </a:avLst>
          </a:prstGeom>
          <a:ln>
            <a:solidFill>
              <a:schemeClr val="tx2"/>
            </a:solidFill>
            <a:tailEnd type="oval"/>
          </a:ln>
        </p:spPr>
        <p:txBody>
          <a:bodyPr/>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sp>
        <p:nvSpPr>
          <p:cNvPr id="9" name="Text Placeholder 9">
            <a:extLst>
              <a:ext uri="{FF2B5EF4-FFF2-40B4-BE49-F238E27FC236}">
                <a16:creationId xmlns:a16="http://schemas.microsoft.com/office/drawing/2014/main" id="{A2DC7A95-A3C4-B202-813F-C0C2A5E50E4F}"/>
              </a:ext>
            </a:extLst>
          </p:cNvPr>
          <p:cNvSpPr>
            <a:spLocks noGrp="1"/>
          </p:cNvSpPr>
          <p:nvPr>
            <p:ph type="body" sz="quarter" idx="19" hasCustomPrompt="1"/>
          </p:nvPr>
        </p:nvSpPr>
        <p:spPr>
          <a:xfrm>
            <a:off x="9698037" y="3984508"/>
            <a:ext cx="1773238" cy="747713"/>
          </a:xfrm>
          <a:prstGeom prst="callout1">
            <a:avLst>
              <a:gd name="adj1" fmla="val -14136"/>
              <a:gd name="adj2" fmla="val -8565"/>
              <a:gd name="adj3" fmla="val 109103"/>
              <a:gd name="adj4" fmla="val -8252"/>
            </a:avLst>
          </a:prstGeom>
          <a:ln>
            <a:solidFill>
              <a:schemeClr val="tx2"/>
            </a:solidFill>
            <a:headEnd type="oval"/>
            <a:tailEnd type="none"/>
          </a:ln>
        </p:spPr>
        <p:txBody>
          <a:bodyPr anchor="b"/>
          <a:lstStyle>
            <a:lvl1pPr marL="0" indent="0">
              <a:buNone/>
              <a:defRPr sz="1200" b="0" i="0">
                <a:solidFill>
                  <a:schemeClr val="tx1"/>
                </a:solidFill>
                <a:latin typeface="Inter" panose="020B0502030000000004" pitchFamily="34" charset="0"/>
                <a:ea typeface="Inter" panose="020B0502030000000004" pitchFamily="34" charset="0"/>
              </a:defRPr>
            </a:lvl1pPr>
            <a:lvl5pPr>
              <a:defRPr/>
            </a:lvl5pPr>
          </a:lstStyle>
          <a:p>
            <a:pPr lvl="0"/>
            <a:r>
              <a:rPr lang="en-US"/>
              <a:t>Text</a:t>
            </a:r>
          </a:p>
        </p:txBody>
      </p:sp>
      <p:pic>
        <p:nvPicPr>
          <p:cNvPr id="10" name="Bild 9">
            <a:extLst>
              <a:ext uri="{FF2B5EF4-FFF2-40B4-BE49-F238E27FC236}">
                <a16:creationId xmlns:a16="http://schemas.microsoft.com/office/drawing/2014/main" id="{5FE6CEBB-FE07-33E2-73B0-29ECF85728B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606610" y="6022640"/>
            <a:ext cx="1227360" cy="521712"/>
          </a:xfrm>
          <a:prstGeom prst="rect">
            <a:avLst/>
          </a:prstGeom>
        </p:spPr>
      </p:pic>
    </p:spTree>
    <p:extLst>
      <p:ext uri="{BB962C8B-B14F-4D97-AF65-F5344CB8AC3E}">
        <p14:creationId xmlns:p14="http://schemas.microsoft.com/office/powerpoint/2010/main" val="3468076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1.emf"/><Relationship Id="rId5" Type="http://schemas.openxmlformats.org/officeDocument/2006/relationships/slideLayout" Target="../slideLayouts/slideLayout27.xml"/><Relationship Id="rId10" Type="http://schemas.openxmlformats.org/officeDocument/2006/relationships/oleObject" Target="../embeddings/oleObject1.bin"/><Relationship Id="rId4" Type="http://schemas.openxmlformats.org/officeDocument/2006/relationships/slideLayout" Target="../slideLayouts/slideLayout26.xml"/><Relationship Id="rId9"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1.emf"/><Relationship Id="rId5" Type="http://schemas.openxmlformats.org/officeDocument/2006/relationships/slideLayout" Target="../slideLayouts/slideLayout34.xml"/><Relationship Id="rId10" Type="http://schemas.openxmlformats.org/officeDocument/2006/relationships/oleObject" Target="../embeddings/oleObject1.bin"/><Relationship Id="rId4" Type="http://schemas.openxmlformats.org/officeDocument/2006/relationships/slideLayout" Target="../slideLayouts/slideLayout33.xml"/><Relationship Id="rId9" Type="http://schemas.openxmlformats.org/officeDocument/2006/relationships/tags" Target="../tags/tag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96222CA3-5A09-EE5A-ECAA-146D8BDC868A}"/>
              </a:ext>
            </a:extLst>
          </p:cNvPr>
          <p:cNvGraphicFramePr>
            <a:graphicFrameLocks noChangeAspect="1"/>
          </p:cNvGraphicFramePr>
          <p:nvPr userDrawn="1">
            <p:custDataLst>
              <p:tags r:id="rId24"/>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5" imgW="7772400" imgH="10058400" progId="TCLayout.ActiveDocument.1">
                  <p:embed/>
                </p:oleObj>
              </mc:Choice>
              <mc:Fallback>
                <p:oleObj name="think-cell Slide" r:id="rId25" imgW="7772400" imgH="10058400" progId="TCLayout.ActiveDocument.1">
                  <p:embed/>
                  <p:pic>
                    <p:nvPicPr>
                      <p:cNvPr id="10" name="think-cell data - do not delete" hidden="1">
                        <a:extLst>
                          <a:ext uri="{FF2B5EF4-FFF2-40B4-BE49-F238E27FC236}">
                            <a16:creationId xmlns:a16="http://schemas.microsoft.com/office/drawing/2014/main" id="{96222CA3-5A09-EE5A-ECAA-146D8BDC868A}"/>
                          </a:ext>
                        </a:extLst>
                      </p:cNvPr>
                      <p:cNvPicPr/>
                      <p:nvPr/>
                    </p:nvPicPr>
                    <p:blipFill>
                      <a:blip r:embed="rId26"/>
                      <a:stretch>
                        <a:fillRect/>
                      </a:stretch>
                    </p:blipFill>
                    <p:spPr>
                      <a:xfrm>
                        <a:off x="1588" y="1588"/>
                        <a:ext cx="1227"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6E43737D-C88A-6147-ABC1-FB4C09E522E2}"/>
              </a:ext>
            </a:extLst>
          </p:cNvPr>
          <p:cNvSpPr>
            <a:spLocks noGrp="1"/>
          </p:cNvSpPr>
          <p:nvPr>
            <p:ph type="title"/>
          </p:nvPr>
        </p:nvSpPr>
        <p:spPr>
          <a:xfrm>
            <a:off x="501043" y="365129"/>
            <a:ext cx="10852759" cy="721995"/>
          </a:xfrm>
          <a:prstGeom prst="rect">
            <a:avLst/>
          </a:prstGeom>
        </p:spPr>
        <p:txBody>
          <a:bodyPr vert="horz" lIns="91440" tIns="45720" rIns="91440" bIns="45720" rtlCol="0" anchor="b">
            <a:noAutofit/>
          </a:bodyPr>
          <a:lstStyle/>
          <a:p>
            <a:r>
              <a:rPr lang="sv-SE" b="1">
                <a:latin typeface="Inter Bold"/>
              </a:rPr>
              <a:t>Klicka här för att ändra mall för rubrikformat</a:t>
            </a:r>
          </a:p>
        </p:txBody>
      </p:sp>
      <p:sp>
        <p:nvSpPr>
          <p:cNvPr id="3" name="Platshållare för text 2">
            <a:extLst>
              <a:ext uri="{FF2B5EF4-FFF2-40B4-BE49-F238E27FC236}">
                <a16:creationId xmlns:a16="http://schemas.microsoft.com/office/drawing/2014/main" id="{B6F7784E-DD5B-9541-B3A7-C847076C2C01}"/>
              </a:ext>
            </a:extLst>
          </p:cNvPr>
          <p:cNvSpPr>
            <a:spLocks noGrp="1"/>
          </p:cNvSpPr>
          <p:nvPr>
            <p:ph type="body" idx="1"/>
          </p:nvPr>
        </p:nvSpPr>
        <p:spPr>
          <a:xfrm>
            <a:off x="501043" y="1327759"/>
            <a:ext cx="10852759" cy="484920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Rektangel 3" descr="TagShapePrint">
            <a:extLst>
              <a:ext uri="{FF2B5EF4-FFF2-40B4-BE49-F238E27FC236}">
                <a16:creationId xmlns:a16="http://schemas.microsoft.com/office/drawing/2014/main" id="{7BBFB6B8-9A3C-4719-8541-3A551B74E253}"/>
              </a:ext>
            </a:extLst>
          </p:cNvPr>
          <p:cNvSpPr/>
          <p:nvPr userDrawn="1"/>
        </p:nvSpPr>
        <p:spPr>
          <a:xfrm>
            <a:off x="0" y="0"/>
            <a:ext cx="0" cy="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spTree>
    <p:extLst>
      <p:ext uri="{BB962C8B-B14F-4D97-AF65-F5344CB8AC3E}">
        <p14:creationId xmlns:p14="http://schemas.microsoft.com/office/powerpoint/2010/main" val="2007749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hf sldNum="0" hdr="0" ftr="0"/>
  <p:txStyles>
    <p:titleStyle>
      <a:lvl1pPr algn="l" defTabSz="914377" rtl="0" eaLnBrk="1" latinLnBrk="0" hangingPunct="1">
        <a:lnSpc>
          <a:spcPct val="100000"/>
        </a:lnSpc>
        <a:spcBef>
          <a:spcPct val="0"/>
        </a:spcBef>
        <a:buNone/>
        <a:defRPr sz="2800" b="0" i="0" kern="1200">
          <a:solidFill>
            <a:srgbClr val="040508"/>
          </a:solidFill>
          <a:latin typeface="+mj-lt"/>
          <a:ea typeface="Inter" panose="020B0502030000000004" pitchFamily="34" charset="0"/>
          <a:cs typeface="Verdana" panose="020B0604030504040204"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96222CA3-5A09-EE5A-ECAA-146D8BDC868A}"/>
              </a:ext>
            </a:extLst>
          </p:cNvPr>
          <p:cNvGraphicFramePr>
            <a:graphicFrameLocks noChangeAspect="1"/>
          </p:cNvGraphicFramePr>
          <p:nvPr userDrawn="1">
            <p:custDataLst>
              <p:tags r:id="rId9"/>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0" imgW="7772400" imgH="10058400" progId="TCLayout.ActiveDocument.1">
                  <p:embed/>
                </p:oleObj>
              </mc:Choice>
              <mc:Fallback>
                <p:oleObj name="think-cell Slide" r:id="rId10" imgW="7772400" imgH="10058400" progId="TCLayout.ActiveDocument.1">
                  <p:embed/>
                  <p:pic>
                    <p:nvPicPr>
                      <p:cNvPr id="10" name="think-cell data - do not delete" hidden="1">
                        <a:extLst>
                          <a:ext uri="{FF2B5EF4-FFF2-40B4-BE49-F238E27FC236}">
                            <a16:creationId xmlns:a16="http://schemas.microsoft.com/office/drawing/2014/main" id="{96222CA3-5A09-EE5A-ECAA-146D8BDC868A}"/>
                          </a:ext>
                        </a:extLst>
                      </p:cNvPr>
                      <p:cNvPicPr/>
                      <p:nvPr/>
                    </p:nvPicPr>
                    <p:blipFill>
                      <a:blip r:embed="rId11"/>
                      <a:stretch>
                        <a:fillRect/>
                      </a:stretch>
                    </p:blipFill>
                    <p:spPr>
                      <a:xfrm>
                        <a:off x="1588" y="1588"/>
                        <a:ext cx="1227"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6E43737D-C88A-6147-ABC1-FB4C09E522E2}"/>
              </a:ext>
            </a:extLst>
          </p:cNvPr>
          <p:cNvSpPr>
            <a:spLocks noGrp="1"/>
          </p:cNvSpPr>
          <p:nvPr>
            <p:ph type="title"/>
          </p:nvPr>
        </p:nvSpPr>
        <p:spPr>
          <a:xfrm>
            <a:off x="501043" y="365129"/>
            <a:ext cx="10852759" cy="721995"/>
          </a:xfrm>
          <a:prstGeom prst="rect">
            <a:avLst/>
          </a:prstGeom>
        </p:spPr>
        <p:txBody>
          <a:bodyPr vert="horz" lIns="91440" tIns="45720" rIns="91440" bIns="45720" rtlCol="0" anchor="b">
            <a:noAutofit/>
          </a:bodyPr>
          <a:lstStyle/>
          <a:p>
            <a:r>
              <a:rPr lang="sv-SE" b="1">
                <a:latin typeface="Inter Bold"/>
              </a:rPr>
              <a:t>Klicka här för att ändra mall för rubrikformat</a:t>
            </a:r>
          </a:p>
        </p:txBody>
      </p:sp>
      <p:sp>
        <p:nvSpPr>
          <p:cNvPr id="4" name="Rektangel 3" descr="TagShapePrint">
            <a:extLst>
              <a:ext uri="{FF2B5EF4-FFF2-40B4-BE49-F238E27FC236}">
                <a16:creationId xmlns:a16="http://schemas.microsoft.com/office/drawing/2014/main" id="{7BBFB6B8-9A3C-4719-8541-3A551B74E253}"/>
              </a:ext>
            </a:extLst>
          </p:cNvPr>
          <p:cNvSpPr/>
          <p:nvPr userDrawn="1"/>
        </p:nvSpPr>
        <p:spPr>
          <a:xfrm>
            <a:off x="0" y="0"/>
            <a:ext cx="0" cy="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sp>
        <p:nvSpPr>
          <p:cNvPr id="5" name="Platshållare för text 2">
            <a:extLst>
              <a:ext uri="{FF2B5EF4-FFF2-40B4-BE49-F238E27FC236}">
                <a16:creationId xmlns:a16="http://schemas.microsoft.com/office/drawing/2014/main" id="{EB2BF2BC-C248-9F35-3989-5FEB4449ACB8}"/>
              </a:ext>
            </a:extLst>
          </p:cNvPr>
          <p:cNvSpPr>
            <a:spLocks noGrp="1"/>
          </p:cNvSpPr>
          <p:nvPr>
            <p:ph type="body" idx="1"/>
          </p:nvPr>
        </p:nvSpPr>
        <p:spPr>
          <a:xfrm>
            <a:off x="501043" y="1327759"/>
            <a:ext cx="10852759" cy="484920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95250835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Lst>
  <p:hf sldNum="0" hdr="0" ftr="0"/>
  <p:txStyles>
    <p:titleStyle>
      <a:lvl1pPr algn="l" defTabSz="914377" rtl="0" eaLnBrk="1" latinLnBrk="0" hangingPunct="1">
        <a:lnSpc>
          <a:spcPct val="100000"/>
        </a:lnSpc>
        <a:spcBef>
          <a:spcPct val="0"/>
        </a:spcBef>
        <a:buNone/>
        <a:defRPr sz="2800" b="0" i="0" kern="1200">
          <a:solidFill>
            <a:schemeClr val="bg1"/>
          </a:solidFill>
          <a:latin typeface="+mj-lt"/>
          <a:ea typeface="Inter" panose="020B0502030000000004" pitchFamily="34" charset="0"/>
          <a:cs typeface="Verdana" panose="020B0604030504040204"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bg1"/>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chemeClr val="bg1"/>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chemeClr val="bg1"/>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chemeClr val="bg1"/>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chemeClr val="bg1"/>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96222CA3-5A09-EE5A-ECAA-146D8BDC868A}"/>
              </a:ext>
            </a:extLst>
          </p:cNvPr>
          <p:cNvGraphicFramePr>
            <a:graphicFrameLocks noChangeAspect="1"/>
          </p:cNvGraphicFramePr>
          <p:nvPr userDrawn="1">
            <p:custDataLst>
              <p:tags r:id="rId9"/>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0" imgW="7772400" imgH="10058400" progId="TCLayout.ActiveDocument.1">
                  <p:embed/>
                </p:oleObj>
              </mc:Choice>
              <mc:Fallback>
                <p:oleObj name="think-cell Slide" r:id="rId10" imgW="7772400" imgH="10058400" progId="TCLayout.ActiveDocument.1">
                  <p:embed/>
                  <p:pic>
                    <p:nvPicPr>
                      <p:cNvPr id="10" name="think-cell data - do not delete" hidden="1">
                        <a:extLst>
                          <a:ext uri="{FF2B5EF4-FFF2-40B4-BE49-F238E27FC236}">
                            <a16:creationId xmlns:a16="http://schemas.microsoft.com/office/drawing/2014/main" id="{96222CA3-5A09-EE5A-ECAA-146D8BDC868A}"/>
                          </a:ext>
                        </a:extLst>
                      </p:cNvPr>
                      <p:cNvPicPr/>
                      <p:nvPr/>
                    </p:nvPicPr>
                    <p:blipFill>
                      <a:blip r:embed="rId11"/>
                      <a:stretch>
                        <a:fillRect/>
                      </a:stretch>
                    </p:blipFill>
                    <p:spPr>
                      <a:xfrm>
                        <a:off x="1588" y="1588"/>
                        <a:ext cx="1227" cy="1588"/>
                      </a:xfrm>
                      <a:prstGeom prst="rect">
                        <a:avLst/>
                      </a:prstGeom>
                    </p:spPr>
                  </p:pic>
                </p:oleObj>
              </mc:Fallback>
            </mc:AlternateContent>
          </a:graphicData>
        </a:graphic>
      </p:graphicFrame>
      <p:sp>
        <p:nvSpPr>
          <p:cNvPr id="2" name="Platshållare för rubrik 1">
            <a:extLst>
              <a:ext uri="{FF2B5EF4-FFF2-40B4-BE49-F238E27FC236}">
                <a16:creationId xmlns:a16="http://schemas.microsoft.com/office/drawing/2014/main" id="{6E43737D-C88A-6147-ABC1-FB4C09E522E2}"/>
              </a:ext>
            </a:extLst>
          </p:cNvPr>
          <p:cNvSpPr>
            <a:spLocks noGrp="1"/>
          </p:cNvSpPr>
          <p:nvPr>
            <p:ph type="title"/>
          </p:nvPr>
        </p:nvSpPr>
        <p:spPr>
          <a:xfrm>
            <a:off x="501043" y="365129"/>
            <a:ext cx="10852759" cy="721995"/>
          </a:xfrm>
          <a:prstGeom prst="rect">
            <a:avLst/>
          </a:prstGeom>
        </p:spPr>
        <p:txBody>
          <a:bodyPr vert="horz" lIns="91440" tIns="45720" rIns="91440" bIns="45720" rtlCol="0" anchor="b">
            <a:noAutofit/>
          </a:bodyPr>
          <a:lstStyle/>
          <a:p>
            <a:r>
              <a:rPr lang="sv-SE" b="1">
                <a:latin typeface="Inter Bold"/>
              </a:rPr>
              <a:t>Klicka här för att ändra mall för rubrikformat</a:t>
            </a:r>
          </a:p>
        </p:txBody>
      </p:sp>
      <p:sp>
        <p:nvSpPr>
          <p:cNvPr id="4" name="Rektangel 3" descr="TagShapePrint">
            <a:extLst>
              <a:ext uri="{FF2B5EF4-FFF2-40B4-BE49-F238E27FC236}">
                <a16:creationId xmlns:a16="http://schemas.microsoft.com/office/drawing/2014/main" id="{7BBFB6B8-9A3C-4719-8541-3A551B74E253}"/>
              </a:ext>
            </a:extLst>
          </p:cNvPr>
          <p:cNvSpPr/>
          <p:nvPr userDrawn="1"/>
        </p:nvSpPr>
        <p:spPr>
          <a:xfrm>
            <a:off x="0" y="0"/>
            <a:ext cx="0" cy="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b="0" i="0">
              <a:latin typeface="Inter" panose="020B0502030000000004" pitchFamily="34" charset="0"/>
            </a:endParaRPr>
          </a:p>
        </p:txBody>
      </p:sp>
      <p:sp>
        <p:nvSpPr>
          <p:cNvPr id="6" name="Platshållare för text 2">
            <a:extLst>
              <a:ext uri="{FF2B5EF4-FFF2-40B4-BE49-F238E27FC236}">
                <a16:creationId xmlns:a16="http://schemas.microsoft.com/office/drawing/2014/main" id="{B40D7E7B-95A3-129B-E5E5-5C80BBA078D7}"/>
              </a:ext>
            </a:extLst>
          </p:cNvPr>
          <p:cNvSpPr>
            <a:spLocks noGrp="1"/>
          </p:cNvSpPr>
          <p:nvPr>
            <p:ph type="body" idx="1"/>
          </p:nvPr>
        </p:nvSpPr>
        <p:spPr>
          <a:xfrm>
            <a:off x="501043" y="1327759"/>
            <a:ext cx="10852759" cy="484920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11560765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Lst>
  <p:hf sldNum="0" hdr="0" ftr="0"/>
  <p:txStyles>
    <p:titleStyle>
      <a:lvl1pPr algn="l" defTabSz="914377" rtl="0" eaLnBrk="1" latinLnBrk="0" hangingPunct="1">
        <a:lnSpc>
          <a:spcPct val="100000"/>
        </a:lnSpc>
        <a:spcBef>
          <a:spcPct val="0"/>
        </a:spcBef>
        <a:buNone/>
        <a:defRPr sz="2800" b="0" i="0" kern="1200">
          <a:solidFill>
            <a:srgbClr val="040508"/>
          </a:solidFill>
          <a:latin typeface="+mj-lt"/>
          <a:ea typeface="Inter" panose="020B0502030000000004" pitchFamily="34" charset="0"/>
          <a:cs typeface="Verdana" panose="020B0604030504040204"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35.svg"/><Relationship Id="rId5" Type="http://schemas.openxmlformats.org/officeDocument/2006/relationships/image" Target="../media/image34.sv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sv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hyperlink" Target="http://www.ncsc.se/csl" TargetMode="External"/><Relationship Id="rId2" Type="http://schemas.openxmlformats.org/officeDocument/2006/relationships/notesSlide" Target="../notesSlides/notesSlide32.xml"/><Relationship Id="rId1" Type="http://schemas.openxmlformats.org/officeDocument/2006/relationships/slideLayout" Target="../slideLayouts/slideLayout26.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8" Type="http://schemas.openxmlformats.org/officeDocument/2006/relationships/hyperlink" Target="https://www.ncsc.se/sv/radgivning-och-stod/arbeta-systematiskt-med-informationssakerhet-och-cybersakerhet/cybersakerhetsradgivning/" TargetMode="External"/><Relationship Id="rId13" Type="http://schemas.openxmlformats.org/officeDocument/2006/relationships/hyperlink" Target="https://www.ncsc.se/sv/radgivning-och-stod/cybersakerhetslagen-nis2/lagar-och-forordningar-gallande-cybersakerhetslagen/" TargetMode="Externa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hyperlink" Target="https://www.ncsc.se/sv/radgivning-och-stod/kurser-och-natverk-inom-informationssakerhet/kurser-inom-informationssakerhet/" TargetMode="External"/><Relationship Id="rId2" Type="http://schemas.openxmlformats.org/officeDocument/2006/relationships/notesSlide" Target="../notesSlides/notesSlide33.xml"/><Relationship Id="rId1" Type="http://schemas.openxmlformats.org/officeDocument/2006/relationships/slideLayout" Target="../slideLayouts/slideLayout23.xml"/><Relationship Id="rId6" Type="http://schemas.openxmlformats.org/officeDocument/2006/relationships/diagramColors" Target="../diagrams/colors1.xml"/><Relationship Id="rId11" Type="http://schemas.openxmlformats.org/officeDocument/2006/relationships/hyperlink" Target="https://www.ncsc.se/sv/radgivning-och-stod/arbeta-systematiskt-med-informationssakerhet-och-cybersakerhet/cybersakerhetskollen/" TargetMode="External"/><Relationship Id="rId5" Type="http://schemas.openxmlformats.org/officeDocument/2006/relationships/diagramQuickStyle" Target="../diagrams/quickStyle1.xml"/><Relationship Id="rId10" Type="http://schemas.openxmlformats.org/officeDocument/2006/relationships/hyperlink" Target="https://www.ncsc.se/sv/radgivning-och-stod/arbeta-systematiskt-med-informationssakerhet-och-cybersakerhet/mognadsdialogen/" TargetMode="External"/><Relationship Id="rId4" Type="http://schemas.openxmlformats.org/officeDocument/2006/relationships/diagramLayout" Target="../diagrams/layout1.xml"/><Relationship Id="rId9" Type="http://schemas.openxmlformats.org/officeDocument/2006/relationships/hyperlink" Target="https://www.ncsc.se/sv/radgivning-och-stod/arbeta-systematiskt-med-informationssakerhet-och-cybersakerhet/metodstod-for-informationssakerhetsarbete/"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2.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D7A46CD9-FC89-A4FA-20E4-0CC049083838}"/>
              </a:ext>
            </a:extLst>
          </p:cNvPr>
          <p:cNvSpPr>
            <a:spLocks noGrp="1"/>
          </p:cNvSpPr>
          <p:nvPr>
            <p:ph type="ctrTitle"/>
          </p:nvPr>
        </p:nvSpPr>
        <p:spPr/>
        <p:txBody>
          <a:bodyPr/>
          <a:lstStyle/>
          <a:p>
            <a:r>
              <a:rPr lang="sv-SE" sz="5400" b="1" dirty="0"/>
              <a:t>Cybersäkerhetslagen</a:t>
            </a:r>
          </a:p>
        </p:txBody>
      </p:sp>
      <p:sp>
        <p:nvSpPr>
          <p:cNvPr id="6" name="Underrubrik 2">
            <a:extLst>
              <a:ext uri="{FF2B5EF4-FFF2-40B4-BE49-F238E27FC236}">
                <a16:creationId xmlns:a16="http://schemas.microsoft.com/office/drawing/2014/main" id="{FD154D5B-94D3-A52D-EC15-C387EF33D8B7}"/>
              </a:ext>
            </a:extLst>
          </p:cNvPr>
          <p:cNvSpPr>
            <a:spLocks noGrp="1"/>
          </p:cNvSpPr>
          <p:nvPr>
            <p:ph type="subTitle" idx="1"/>
          </p:nvPr>
        </p:nvSpPr>
        <p:spPr/>
        <p:txBody>
          <a:bodyPr/>
          <a:lstStyle/>
          <a:p>
            <a:r>
              <a:rPr lang="sv-SE" sz="2800" dirty="0"/>
              <a:t>NIS2-direktivet</a:t>
            </a:r>
          </a:p>
        </p:txBody>
      </p:sp>
    </p:spTree>
    <p:extLst>
      <p:ext uri="{BB962C8B-B14F-4D97-AF65-F5344CB8AC3E}">
        <p14:creationId xmlns:p14="http://schemas.microsoft.com/office/powerpoint/2010/main" val="1799201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CF8A394D-4384-B18E-5D10-8C378BF72211}"/>
              </a:ext>
            </a:extLst>
          </p:cNvPr>
          <p:cNvSpPr>
            <a:spLocks noGrp="1"/>
          </p:cNvSpPr>
          <p:nvPr>
            <p:ph type="title"/>
          </p:nvPr>
        </p:nvSpPr>
        <p:spPr>
          <a:xfrm>
            <a:off x="759577" y="794576"/>
            <a:ext cx="6315395" cy="721995"/>
          </a:xfrm>
        </p:spPr>
        <p:txBody>
          <a:bodyPr/>
          <a:lstStyle/>
          <a:p>
            <a:r>
              <a:rPr lang="sv-SE" sz="3600" b="1" dirty="0"/>
              <a:t>Agenda</a:t>
            </a:r>
          </a:p>
        </p:txBody>
      </p:sp>
      <p:sp>
        <p:nvSpPr>
          <p:cNvPr id="11" name="Bild 1">
            <a:extLst>
              <a:ext uri="{FF2B5EF4-FFF2-40B4-BE49-F238E27FC236}">
                <a16:creationId xmlns:a16="http://schemas.microsoft.com/office/drawing/2014/main" id="{B31FFEEF-F2B5-B14F-7588-CE4C66275702}"/>
              </a:ext>
              <a:ext uri="{C183D7F6-B498-43B3-948B-1728B52AA6E4}">
                <adec:decorative xmlns:adec="http://schemas.microsoft.com/office/drawing/2017/decorative" val="1"/>
              </a:ext>
            </a:extLst>
          </p:cNvPr>
          <p:cNvSpPr/>
          <p:nvPr/>
        </p:nvSpPr>
        <p:spPr>
          <a:xfrm>
            <a:off x="872189" y="2024981"/>
            <a:ext cx="296804" cy="221551"/>
          </a:xfrm>
          <a:custGeom>
            <a:avLst/>
            <a:gdLst>
              <a:gd name="connsiteX0" fmla="*/ 25146 w 1884377"/>
              <a:gd name="connsiteY0" fmla="*/ 766953 h 1406603"/>
              <a:gd name="connsiteX1" fmla="*/ 0 w 1884377"/>
              <a:gd name="connsiteY1" fmla="*/ 700945 h 1406603"/>
              <a:gd name="connsiteX2" fmla="*/ 25146 w 1884377"/>
              <a:gd name="connsiteY2" fmla="*/ 634936 h 1406603"/>
              <a:gd name="connsiteX3" fmla="*/ 161877 w 1884377"/>
              <a:gd name="connsiteY3" fmla="*/ 502920 h 1406603"/>
              <a:gd name="connsiteX4" fmla="*/ 226314 w 1884377"/>
              <a:gd name="connsiteY4" fmla="*/ 473059 h 1406603"/>
              <a:gd name="connsiteX5" fmla="*/ 293894 w 1884377"/>
              <a:gd name="connsiteY5" fmla="*/ 502920 h 1406603"/>
              <a:gd name="connsiteX6" fmla="*/ 705659 w 1884377"/>
              <a:gd name="connsiteY6" fmla="*/ 914685 h 1406603"/>
              <a:gd name="connsiteX7" fmla="*/ 1590484 w 1884377"/>
              <a:gd name="connsiteY7" fmla="*/ 29861 h 1406603"/>
              <a:gd name="connsiteX8" fmla="*/ 1658064 w 1884377"/>
              <a:gd name="connsiteY8" fmla="*/ 0 h 1406603"/>
              <a:gd name="connsiteX9" fmla="*/ 1722500 w 1884377"/>
              <a:gd name="connsiteY9" fmla="*/ 29861 h 1406603"/>
              <a:gd name="connsiteX10" fmla="*/ 1859231 w 1884377"/>
              <a:gd name="connsiteY10" fmla="*/ 161877 h 1406603"/>
              <a:gd name="connsiteX11" fmla="*/ 1884377 w 1884377"/>
              <a:gd name="connsiteY11" fmla="*/ 227886 h 1406603"/>
              <a:gd name="connsiteX12" fmla="*/ 1859231 w 1884377"/>
              <a:gd name="connsiteY12" fmla="*/ 293894 h 1406603"/>
              <a:gd name="connsiteX13" fmla="*/ 773239 w 1884377"/>
              <a:gd name="connsiteY13" fmla="*/ 1376743 h 1406603"/>
              <a:gd name="connsiteX14" fmla="*/ 707231 w 1884377"/>
              <a:gd name="connsiteY14" fmla="*/ 1406604 h 1406603"/>
              <a:gd name="connsiteX15" fmla="*/ 641223 w 1884377"/>
              <a:gd name="connsiteY15" fmla="*/ 1376743 h 1406603"/>
              <a:gd name="connsiteX16" fmla="*/ 25146 w 1884377"/>
              <a:gd name="connsiteY16" fmla="*/ 766953 h 140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4377" h="1406603">
                <a:moveTo>
                  <a:pt x="25146" y="766953"/>
                </a:moveTo>
                <a:cubicBezTo>
                  <a:pt x="7858" y="749665"/>
                  <a:pt x="0" y="727662"/>
                  <a:pt x="0" y="700945"/>
                </a:cubicBezTo>
                <a:cubicBezTo>
                  <a:pt x="0" y="674227"/>
                  <a:pt x="7858" y="652224"/>
                  <a:pt x="25146" y="634936"/>
                </a:cubicBezTo>
                <a:lnTo>
                  <a:pt x="161877" y="502920"/>
                </a:lnTo>
                <a:cubicBezTo>
                  <a:pt x="179165" y="484060"/>
                  <a:pt x="201168" y="473059"/>
                  <a:pt x="226314" y="473059"/>
                </a:cubicBezTo>
                <a:cubicBezTo>
                  <a:pt x="251460" y="473059"/>
                  <a:pt x="275034" y="482489"/>
                  <a:pt x="293894" y="502920"/>
                </a:cubicBezTo>
                <a:lnTo>
                  <a:pt x="705659" y="914685"/>
                </a:lnTo>
                <a:lnTo>
                  <a:pt x="1590484" y="29861"/>
                </a:lnTo>
                <a:cubicBezTo>
                  <a:pt x="1609343" y="11001"/>
                  <a:pt x="1632918" y="0"/>
                  <a:pt x="1658064" y="0"/>
                </a:cubicBezTo>
                <a:cubicBezTo>
                  <a:pt x="1683210" y="0"/>
                  <a:pt x="1705212" y="9430"/>
                  <a:pt x="1722500" y="29861"/>
                </a:cubicBezTo>
                <a:lnTo>
                  <a:pt x="1859231" y="161877"/>
                </a:lnTo>
                <a:cubicBezTo>
                  <a:pt x="1876519" y="179165"/>
                  <a:pt x="1884377" y="201168"/>
                  <a:pt x="1884377" y="227886"/>
                </a:cubicBezTo>
                <a:cubicBezTo>
                  <a:pt x="1884377" y="254603"/>
                  <a:pt x="1876519" y="276606"/>
                  <a:pt x="1859231" y="293894"/>
                </a:cubicBezTo>
                <a:lnTo>
                  <a:pt x="773239" y="1376743"/>
                </a:lnTo>
                <a:cubicBezTo>
                  <a:pt x="755951" y="1395603"/>
                  <a:pt x="733949" y="1406604"/>
                  <a:pt x="707231" y="1406604"/>
                </a:cubicBezTo>
                <a:cubicBezTo>
                  <a:pt x="680513" y="1406604"/>
                  <a:pt x="658511" y="1397174"/>
                  <a:pt x="641223" y="1376743"/>
                </a:cubicBezTo>
                <a:lnTo>
                  <a:pt x="25146" y="766953"/>
                </a:lnTo>
                <a:close/>
              </a:path>
            </a:pathLst>
          </a:custGeom>
          <a:solidFill>
            <a:schemeClr val="accent5"/>
          </a:solidFill>
          <a:ln w="1563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Platshållare för innehåll 1">
            <a:extLst>
              <a:ext uri="{FF2B5EF4-FFF2-40B4-BE49-F238E27FC236}">
                <a16:creationId xmlns:a16="http://schemas.microsoft.com/office/drawing/2014/main" id="{06001214-0FB6-F467-D1F2-A78669ED21CF}"/>
              </a:ext>
            </a:extLst>
          </p:cNvPr>
          <p:cNvSpPr>
            <a:spLocks noGrp="1"/>
          </p:cNvSpPr>
          <p:nvPr>
            <p:ph type="body" idx="1"/>
          </p:nvPr>
        </p:nvSpPr>
        <p:spPr>
          <a:xfrm>
            <a:off x="1317301" y="1805525"/>
            <a:ext cx="6355079" cy="43891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spcAft>
                <a:spcPts val="1800"/>
              </a:spcAft>
            </a:pPr>
            <a:r>
              <a:rPr lang="sv-SE" sz="2400">
                <a:solidFill>
                  <a:schemeClr val="bg1"/>
                </a:solidFill>
              </a:rPr>
              <a:t>Cybersäkerhet och samhällets motståndskraft</a:t>
            </a:r>
          </a:p>
        </p:txBody>
      </p:sp>
      <p:sp>
        <p:nvSpPr>
          <p:cNvPr id="12" name="Bild 2">
            <a:extLst>
              <a:ext uri="{FF2B5EF4-FFF2-40B4-BE49-F238E27FC236}">
                <a16:creationId xmlns:a16="http://schemas.microsoft.com/office/drawing/2014/main" id="{05F4F04C-C059-8BC7-8C78-13E2C3FEB958}"/>
              </a:ext>
              <a:ext uri="{C183D7F6-B498-43B3-948B-1728B52AA6E4}">
                <adec:decorative xmlns:adec="http://schemas.microsoft.com/office/drawing/2017/decorative" val="1"/>
              </a:ext>
            </a:extLst>
          </p:cNvPr>
          <p:cNvSpPr/>
          <p:nvPr/>
        </p:nvSpPr>
        <p:spPr>
          <a:xfrm>
            <a:off x="858850" y="2847942"/>
            <a:ext cx="296804" cy="221551"/>
          </a:xfrm>
          <a:custGeom>
            <a:avLst/>
            <a:gdLst>
              <a:gd name="connsiteX0" fmla="*/ 25146 w 1884377"/>
              <a:gd name="connsiteY0" fmla="*/ 766953 h 1406603"/>
              <a:gd name="connsiteX1" fmla="*/ 0 w 1884377"/>
              <a:gd name="connsiteY1" fmla="*/ 700945 h 1406603"/>
              <a:gd name="connsiteX2" fmla="*/ 25146 w 1884377"/>
              <a:gd name="connsiteY2" fmla="*/ 634936 h 1406603"/>
              <a:gd name="connsiteX3" fmla="*/ 161877 w 1884377"/>
              <a:gd name="connsiteY3" fmla="*/ 502920 h 1406603"/>
              <a:gd name="connsiteX4" fmla="*/ 226314 w 1884377"/>
              <a:gd name="connsiteY4" fmla="*/ 473059 h 1406603"/>
              <a:gd name="connsiteX5" fmla="*/ 293894 w 1884377"/>
              <a:gd name="connsiteY5" fmla="*/ 502920 h 1406603"/>
              <a:gd name="connsiteX6" fmla="*/ 705659 w 1884377"/>
              <a:gd name="connsiteY6" fmla="*/ 914685 h 1406603"/>
              <a:gd name="connsiteX7" fmla="*/ 1590484 w 1884377"/>
              <a:gd name="connsiteY7" fmla="*/ 29861 h 1406603"/>
              <a:gd name="connsiteX8" fmla="*/ 1658064 w 1884377"/>
              <a:gd name="connsiteY8" fmla="*/ 0 h 1406603"/>
              <a:gd name="connsiteX9" fmla="*/ 1722500 w 1884377"/>
              <a:gd name="connsiteY9" fmla="*/ 29861 h 1406603"/>
              <a:gd name="connsiteX10" fmla="*/ 1859231 w 1884377"/>
              <a:gd name="connsiteY10" fmla="*/ 161877 h 1406603"/>
              <a:gd name="connsiteX11" fmla="*/ 1884377 w 1884377"/>
              <a:gd name="connsiteY11" fmla="*/ 227886 h 1406603"/>
              <a:gd name="connsiteX12" fmla="*/ 1859231 w 1884377"/>
              <a:gd name="connsiteY12" fmla="*/ 293894 h 1406603"/>
              <a:gd name="connsiteX13" fmla="*/ 773239 w 1884377"/>
              <a:gd name="connsiteY13" fmla="*/ 1376743 h 1406603"/>
              <a:gd name="connsiteX14" fmla="*/ 707231 w 1884377"/>
              <a:gd name="connsiteY14" fmla="*/ 1406604 h 1406603"/>
              <a:gd name="connsiteX15" fmla="*/ 641223 w 1884377"/>
              <a:gd name="connsiteY15" fmla="*/ 1376743 h 1406603"/>
              <a:gd name="connsiteX16" fmla="*/ 25146 w 1884377"/>
              <a:gd name="connsiteY16" fmla="*/ 766953 h 140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4377" h="1406603">
                <a:moveTo>
                  <a:pt x="25146" y="766953"/>
                </a:moveTo>
                <a:cubicBezTo>
                  <a:pt x="7858" y="749665"/>
                  <a:pt x="0" y="727662"/>
                  <a:pt x="0" y="700945"/>
                </a:cubicBezTo>
                <a:cubicBezTo>
                  <a:pt x="0" y="674227"/>
                  <a:pt x="7858" y="652224"/>
                  <a:pt x="25146" y="634936"/>
                </a:cubicBezTo>
                <a:lnTo>
                  <a:pt x="161877" y="502920"/>
                </a:lnTo>
                <a:cubicBezTo>
                  <a:pt x="179165" y="484060"/>
                  <a:pt x="201168" y="473059"/>
                  <a:pt x="226314" y="473059"/>
                </a:cubicBezTo>
                <a:cubicBezTo>
                  <a:pt x="251460" y="473059"/>
                  <a:pt x="275034" y="482489"/>
                  <a:pt x="293894" y="502920"/>
                </a:cubicBezTo>
                <a:lnTo>
                  <a:pt x="705659" y="914685"/>
                </a:lnTo>
                <a:lnTo>
                  <a:pt x="1590484" y="29861"/>
                </a:lnTo>
                <a:cubicBezTo>
                  <a:pt x="1609343" y="11001"/>
                  <a:pt x="1632918" y="0"/>
                  <a:pt x="1658064" y="0"/>
                </a:cubicBezTo>
                <a:cubicBezTo>
                  <a:pt x="1683210" y="0"/>
                  <a:pt x="1705212" y="9430"/>
                  <a:pt x="1722500" y="29861"/>
                </a:cubicBezTo>
                <a:lnTo>
                  <a:pt x="1859231" y="161877"/>
                </a:lnTo>
                <a:cubicBezTo>
                  <a:pt x="1876519" y="179165"/>
                  <a:pt x="1884377" y="201168"/>
                  <a:pt x="1884377" y="227886"/>
                </a:cubicBezTo>
                <a:cubicBezTo>
                  <a:pt x="1884377" y="254603"/>
                  <a:pt x="1876519" y="276606"/>
                  <a:pt x="1859231" y="293894"/>
                </a:cubicBezTo>
                <a:lnTo>
                  <a:pt x="773239" y="1376743"/>
                </a:lnTo>
                <a:cubicBezTo>
                  <a:pt x="755951" y="1395603"/>
                  <a:pt x="733949" y="1406604"/>
                  <a:pt x="707231" y="1406604"/>
                </a:cubicBezTo>
                <a:cubicBezTo>
                  <a:pt x="680513" y="1406604"/>
                  <a:pt x="658511" y="1397174"/>
                  <a:pt x="641223" y="1376743"/>
                </a:cubicBezTo>
                <a:lnTo>
                  <a:pt x="25146" y="766953"/>
                </a:lnTo>
                <a:close/>
              </a:path>
            </a:pathLst>
          </a:custGeom>
          <a:solidFill>
            <a:schemeClr val="accent5"/>
          </a:solidFill>
          <a:ln w="1563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Platshållare för innehåll 2">
            <a:extLst>
              <a:ext uri="{FF2B5EF4-FFF2-40B4-BE49-F238E27FC236}">
                <a16:creationId xmlns:a16="http://schemas.microsoft.com/office/drawing/2014/main" id="{7B0466AF-82E7-9DE3-0805-96BE41159960}"/>
              </a:ext>
            </a:extLst>
          </p:cNvPr>
          <p:cNvSpPr>
            <a:spLocks noGrp="1"/>
          </p:cNvSpPr>
          <p:nvPr>
            <p:ph type="body" idx="2"/>
          </p:nvPr>
        </p:nvSpPr>
        <p:spPr>
          <a:xfrm>
            <a:off x="1317301" y="2765647"/>
            <a:ext cx="6062471" cy="78721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spcAft>
                <a:spcPts val="1800"/>
              </a:spcAft>
            </a:pPr>
            <a:r>
              <a:rPr lang="sv-SE" sz="2400">
                <a:solidFill>
                  <a:schemeClr val="bg1"/>
                </a:solidFill>
              </a:rPr>
              <a:t>Vilka omfattas av cybersäkerhetslagen och vad innebär det för de som omfattas?</a:t>
            </a:r>
          </a:p>
        </p:txBody>
      </p:sp>
      <p:sp>
        <p:nvSpPr>
          <p:cNvPr id="7" name="Bild 3">
            <a:extLst>
              <a:ext uri="{FF2B5EF4-FFF2-40B4-BE49-F238E27FC236}">
                <a16:creationId xmlns:a16="http://schemas.microsoft.com/office/drawing/2014/main" id="{260EA58B-BA4D-C63A-0505-362381881546}"/>
              </a:ext>
              <a:ext uri="{C183D7F6-B498-43B3-948B-1728B52AA6E4}">
                <adec:decorative xmlns:adec="http://schemas.microsoft.com/office/drawing/2017/decorative" val="1"/>
              </a:ext>
            </a:extLst>
          </p:cNvPr>
          <p:cNvSpPr/>
          <p:nvPr/>
        </p:nvSpPr>
        <p:spPr>
          <a:xfrm>
            <a:off x="858850" y="3799745"/>
            <a:ext cx="296804" cy="221551"/>
          </a:xfrm>
          <a:custGeom>
            <a:avLst/>
            <a:gdLst>
              <a:gd name="connsiteX0" fmla="*/ 25146 w 1884377"/>
              <a:gd name="connsiteY0" fmla="*/ 766953 h 1406603"/>
              <a:gd name="connsiteX1" fmla="*/ 0 w 1884377"/>
              <a:gd name="connsiteY1" fmla="*/ 700945 h 1406603"/>
              <a:gd name="connsiteX2" fmla="*/ 25146 w 1884377"/>
              <a:gd name="connsiteY2" fmla="*/ 634936 h 1406603"/>
              <a:gd name="connsiteX3" fmla="*/ 161877 w 1884377"/>
              <a:gd name="connsiteY3" fmla="*/ 502920 h 1406603"/>
              <a:gd name="connsiteX4" fmla="*/ 226314 w 1884377"/>
              <a:gd name="connsiteY4" fmla="*/ 473059 h 1406603"/>
              <a:gd name="connsiteX5" fmla="*/ 293894 w 1884377"/>
              <a:gd name="connsiteY5" fmla="*/ 502920 h 1406603"/>
              <a:gd name="connsiteX6" fmla="*/ 705659 w 1884377"/>
              <a:gd name="connsiteY6" fmla="*/ 914685 h 1406603"/>
              <a:gd name="connsiteX7" fmla="*/ 1590484 w 1884377"/>
              <a:gd name="connsiteY7" fmla="*/ 29861 h 1406603"/>
              <a:gd name="connsiteX8" fmla="*/ 1658064 w 1884377"/>
              <a:gd name="connsiteY8" fmla="*/ 0 h 1406603"/>
              <a:gd name="connsiteX9" fmla="*/ 1722500 w 1884377"/>
              <a:gd name="connsiteY9" fmla="*/ 29861 h 1406603"/>
              <a:gd name="connsiteX10" fmla="*/ 1859231 w 1884377"/>
              <a:gd name="connsiteY10" fmla="*/ 161877 h 1406603"/>
              <a:gd name="connsiteX11" fmla="*/ 1884377 w 1884377"/>
              <a:gd name="connsiteY11" fmla="*/ 227886 h 1406603"/>
              <a:gd name="connsiteX12" fmla="*/ 1859231 w 1884377"/>
              <a:gd name="connsiteY12" fmla="*/ 293894 h 1406603"/>
              <a:gd name="connsiteX13" fmla="*/ 773239 w 1884377"/>
              <a:gd name="connsiteY13" fmla="*/ 1376743 h 1406603"/>
              <a:gd name="connsiteX14" fmla="*/ 707231 w 1884377"/>
              <a:gd name="connsiteY14" fmla="*/ 1406604 h 1406603"/>
              <a:gd name="connsiteX15" fmla="*/ 641223 w 1884377"/>
              <a:gd name="connsiteY15" fmla="*/ 1376743 h 1406603"/>
              <a:gd name="connsiteX16" fmla="*/ 25146 w 1884377"/>
              <a:gd name="connsiteY16" fmla="*/ 766953 h 140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4377" h="1406603">
                <a:moveTo>
                  <a:pt x="25146" y="766953"/>
                </a:moveTo>
                <a:cubicBezTo>
                  <a:pt x="7858" y="749665"/>
                  <a:pt x="0" y="727662"/>
                  <a:pt x="0" y="700945"/>
                </a:cubicBezTo>
                <a:cubicBezTo>
                  <a:pt x="0" y="674227"/>
                  <a:pt x="7858" y="652224"/>
                  <a:pt x="25146" y="634936"/>
                </a:cubicBezTo>
                <a:lnTo>
                  <a:pt x="161877" y="502920"/>
                </a:lnTo>
                <a:cubicBezTo>
                  <a:pt x="179165" y="484060"/>
                  <a:pt x="201168" y="473059"/>
                  <a:pt x="226314" y="473059"/>
                </a:cubicBezTo>
                <a:cubicBezTo>
                  <a:pt x="251460" y="473059"/>
                  <a:pt x="275034" y="482489"/>
                  <a:pt x="293894" y="502920"/>
                </a:cubicBezTo>
                <a:lnTo>
                  <a:pt x="705659" y="914685"/>
                </a:lnTo>
                <a:lnTo>
                  <a:pt x="1590484" y="29861"/>
                </a:lnTo>
                <a:cubicBezTo>
                  <a:pt x="1609343" y="11001"/>
                  <a:pt x="1632918" y="0"/>
                  <a:pt x="1658064" y="0"/>
                </a:cubicBezTo>
                <a:cubicBezTo>
                  <a:pt x="1683210" y="0"/>
                  <a:pt x="1705212" y="9430"/>
                  <a:pt x="1722500" y="29861"/>
                </a:cubicBezTo>
                <a:lnTo>
                  <a:pt x="1859231" y="161877"/>
                </a:lnTo>
                <a:cubicBezTo>
                  <a:pt x="1876519" y="179165"/>
                  <a:pt x="1884377" y="201168"/>
                  <a:pt x="1884377" y="227886"/>
                </a:cubicBezTo>
                <a:cubicBezTo>
                  <a:pt x="1884377" y="254603"/>
                  <a:pt x="1876519" y="276606"/>
                  <a:pt x="1859231" y="293894"/>
                </a:cubicBezTo>
                <a:lnTo>
                  <a:pt x="773239" y="1376743"/>
                </a:lnTo>
                <a:cubicBezTo>
                  <a:pt x="755951" y="1395603"/>
                  <a:pt x="733949" y="1406604"/>
                  <a:pt x="707231" y="1406604"/>
                </a:cubicBezTo>
                <a:cubicBezTo>
                  <a:pt x="680513" y="1406604"/>
                  <a:pt x="658511" y="1397174"/>
                  <a:pt x="641223" y="1376743"/>
                </a:cubicBezTo>
                <a:lnTo>
                  <a:pt x="25146" y="766953"/>
                </a:lnTo>
                <a:close/>
              </a:path>
            </a:pathLst>
          </a:custGeom>
          <a:solidFill>
            <a:schemeClr val="accent5"/>
          </a:solidFill>
          <a:ln w="1563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sp>
        <p:nvSpPr>
          <p:cNvPr id="19" name="Platshållare för innehåll 3">
            <a:extLst>
              <a:ext uri="{FF2B5EF4-FFF2-40B4-BE49-F238E27FC236}">
                <a16:creationId xmlns:a16="http://schemas.microsoft.com/office/drawing/2014/main" id="{A127469E-5D28-3EDD-0B66-5F1FF95E0856}"/>
              </a:ext>
            </a:extLst>
          </p:cNvPr>
          <p:cNvSpPr>
            <a:spLocks noGrp="1"/>
          </p:cNvSpPr>
          <p:nvPr>
            <p:ph type="body" idx="3"/>
          </p:nvPr>
        </p:nvSpPr>
        <p:spPr>
          <a:xfrm>
            <a:off x="1317301" y="3717449"/>
            <a:ext cx="3881000" cy="37490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spcAft>
                <a:spcPts val="1800"/>
              </a:spcAft>
            </a:pPr>
            <a:r>
              <a:rPr lang="sv-SE" sz="2400">
                <a:solidFill>
                  <a:schemeClr val="bg1"/>
                </a:solidFill>
              </a:rPr>
              <a:t>Tillsyn och sanktioner</a:t>
            </a:r>
          </a:p>
        </p:txBody>
      </p:sp>
      <p:sp>
        <p:nvSpPr>
          <p:cNvPr id="10" name="Bild 4">
            <a:extLst>
              <a:ext uri="{FF2B5EF4-FFF2-40B4-BE49-F238E27FC236}">
                <a16:creationId xmlns:a16="http://schemas.microsoft.com/office/drawing/2014/main" id="{45F022FD-8830-0A40-E42C-0EBAC099228D}"/>
              </a:ext>
              <a:ext uri="{C183D7F6-B498-43B3-948B-1728B52AA6E4}">
                <adec:decorative xmlns:adec="http://schemas.microsoft.com/office/drawing/2017/decorative" val="1"/>
              </a:ext>
            </a:extLst>
          </p:cNvPr>
          <p:cNvSpPr/>
          <p:nvPr/>
        </p:nvSpPr>
        <p:spPr>
          <a:xfrm>
            <a:off x="858850" y="4453353"/>
            <a:ext cx="296804" cy="221551"/>
          </a:xfrm>
          <a:custGeom>
            <a:avLst/>
            <a:gdLst>
              <a:gd name="connsiteX0" fmla="*/ 25146 w 1884377"/>
              <a:gd name="connsiteY0" fmla="*/ 766953 h 1406603"/>
              <a:gd name="connsiteX1" fmla="*/ 0 w 1884377"/>
              <a:gd name="connsiteY1" fmla="*/ 700945 h 1406603"/>
              <a:gd name="connsiteX2" fmla="*/ 25146 w 1884377"/>
              <a:gd name="connsiteY2" fmla="*/ 634936 h 1406603"/>
              <a:gd name="connsiteX3" fmla="*/ 161877 w 1884377"/>
              <a:gd name="connsiteY3" fmla="*/ 502920 h 1406603"/>
              <a:gd name="connsiteX4" fmla="*/ 226314 w 1884377"/>
              <a:gd name="connsiteY4" fmla="*/ 473059 h 1406603"/>
              <a:gd name="connsiteX5" fmla="*/ 293894 w 1884377"/>
              <a:gd name="connsiteY5" fmla="*/ 502920 h 1406603"/>
              <a:gd name="connsiteX6" fmla="*/ 705659 w 1884377"/>
              <a:gd name="connsiteY6" fmla="*/ 914685 h 1406603"/>
              <a:gd name="connsiteX7" fmla="*/ 1590484 w 1884377"/>
              <a:gd name="connsiteY7" fmla="*/ 29861 h 1406603"/>
              <a:gd name="connsiteX8" fmla="*/ 1658064 w 1884377"/>
              <a:gd name="connsiteY8" fmla="*/ 0 h 1406603"/>
              <a:gd name="connsiteX9" fmla="*/ 1722500 w 1884377"/>
              <a:gd name="connsiteY9" fmla="*/ 29861 h 1406603"/>
              <a:gd name="connsiteX10" fmla="*/ 1859231 w 1884377"/>
              <a:gd name="connsiteY10" fmla="*/ 161877 h 1406603"/>
              <a:gd name="connsiteX11" fmla="*/ 1884377 w 1884377"/>
              <a:gd name="connsiteY11" fmla="*/ 227886 h 1406603"/>
              <a:gd name="connsiteX12" fmla="*/ 1859231 w 1884377"/>
              <a:gd name="connsiteY12" fmla="*/ 293894 h 1406603"/>
              <a:gd name="connsiteX13" fmla="*/ 773239 w 1884377"/>
              <a:gd name="connsiteY13" fmla="*/ 1376743 h 1406603"/>
              <a:gd name="connsiteX14" fmla="*/ 707231 w 1884377"/>
              <a:gd name="connsiteY14" fmla="*/ 1406604 h 1406603"/>
              <a:gd name="connsiteX15" fmla="*/ 641223 w 1884377"/>
              <a:gd name="connsiteY15" fmla="*/ 1376743 h 1406603"/>
              <a:gd name="connsiteX16" fmla="*/ 25146 w 1884377"/>
              <a:gd name="connsiteY16" fmla="*/ 766953 h 140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4377" h="1406603">
                <a:moveTo>
                  <a:pt x="25146" y="766953"/>
                </a:moveTo>
                <a:cubicBezTo>
                  <a:pt x="7858" y="749665"/>
                  <a:pt x="0" y="727662"/>
                  <a:pt x="0" y="700945"/>
                </a:cubicBezTo>
                <a:cubicBezTo>
                  <a:pt x="0" y="674227"/>
                  <a:pt x="7858" y="652224"/>
                  <a:pt x="25146" y="634936"/>
                </a:cubicBezTo>
                <a:lnTo>
                  <a:pt x="161877" y="502920"/>
                </a:lnTo>
                <a:cubicBezTo>
                  <a:pt x="179165" y="484060"/>
                  <a:pt x="201168" y="473059"/>
                  <a:pt x="226314" y="473059"/>
                </a:cubicBezTo>
                <a:cubicBezTo>
                  <a:pt x="251460" y="473059"/>
                  <a:pt x="275034" y="482489"/>
                  <a:pt x="293894" y="502920"/>
                </a:cubicBezTo>
                <a:lnTo>
                  <a:pt x="705659" y="914685"/>
                </a:lnTo>
                <a:lnTo>
                  <a:pt x="1590484" y="29861"/>
                </a:lnTo>
                <a:cubicBezTo>
                  <a:pt x="1609343" y="11001"/>
                  <a:pt x="1632918" y="0"/>
                  <a:pt x="1658064" y="0"/>
                </a:cubicBezTo>
                <a:cubicBezTo>
                  <a:pt x="1683210" y="0"/>
                  <a:pt x="1705212" y="9430"/>
                  <a:pt x="1722500" y="29861"/>
                </a:cubicBezTo>
                <a:lnTo>
                  <a:pt x="1859231" y="161877"/>
                </a:lnTo>
                <a:cubicBezTo>
                  <a:pt x="1876519" y="179165"/>
                  <a:pt x="1884377" y="201168"/>
                  <a:pt x="1884377" y="227886"/>
                </a:cubicBezTo>
                <a:cubicBezTo>
                  <a:pt x="1884377" y="254603"/>
                  <a:pt x="1876519" y="276606"/>
                  <a:pt x="1859231" y="293894"/>
                </a:cubicBezTo>
                <a:lnTo>
                  <a:pt x="773239" y="1376743"/>
                </a:lnTo>
                <a:cubicBezTo>
                  <a:pt x="755951" y="1395603"/>
                  <a:pt x="733949" y="1406604"/>
                  <a:pt x="707231" y="1406604"/>
                </a:cubicBezTo>
                <a:cubicBezTo>
                  <a:pt x="680513" y="1406604"/>
                  <a:pt x="658511" y="1397174"/>
                  <a:pt x="641223" y="1376743"/>
                </a:cubicBezTo>
                <a:lnTo>
                  <a:pt x="25146" y="766953"/>
                </a:lnTo>
                <a:close/>
              </a:path>
            </a:pathLst>
          </a:custGeom>
          <a:solidFill>
            <a:schemeClr val="accent5"/>
          </a:solidFill>
          <a:ln w="15636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Platshållare för innehåll 4">
            <a:extLst>
              <a:ext uri="{FF2B5EF4-FFF2-40B4-BE49-F238E27FC236}">
                <a16:creationId xmlns:a16="http://schemas.microsoft.com/office/drawing/2014/main" id="{CDF1E0B3-9DD2-9102-E40D-F1965A9202FC}"/>
              </a:ext>
            </a:extLst>
          </p:cNvPr>
          <p:cNvSpPr>
            <a:spLocks noGrp="1"/>
          </p:cNvSpPr>
          <p:nvPr>
            <p:ph type="body" idx="4"/>
          </p:nvPr>
        </p:nvSpPr>
        <p:spPr>
          <a:xfrm>
            <a:off x="1317301" y="4371057"/>
            <a:ext cx="6208775" cy="37490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spcAft>
                <a:spcPts val="1800"/>
              </a:spcAft>
            </a:pPr>
            <a:r>
              <a:rPr lang="sv-SE" sz="2400">
                <a:solidFill>
                  <a:schemeClr val="bg1"/>
                </a:solidFill>
              </a:rPr>
              <a:t>Hur kommer man igång och vilket stöd finns?</a:t>
            </a:r>
          </a:p>
        </p:txBody>
      </p:sp>
    </p:spTree>
    <p:extLst>
      <p:ext uri="{BB962C8B-B14F-4D97-AF65-F5344CB8AC3E}">
        <p14:creationId xmlns:p14="http://schemas.microsoft.com/office/powerpoint/2010/main" val="3977891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C2BD3667-985C-25DE-630C-3E237E841FDC}"/>
              </a:ext>
            </a:extLst>
          </p:cNvPr>
          <p:cNvSpPr>
            <a:spLocks noGrp="1"/>
          </p:cNvSpPr>
          <p:nvPr>
            <p:ph type="ctrTitle"/>
          </p:nvPr>
        </p:nvSpPr>
        <p:spPr/>
        <p:txBody>
          <a:bodyPr anchor="ctr"/>
          <a:lstStyle/>
          <a:p>
            <a:pPr>
              <a:lnSpc>
                <a:spcPct val="100000"/>
              </a:lnSpc>
            </a:pPr>
            <a:r>
              <a:rPr lang="sv-SE" b="1" dirty="0"/>
              <a:t>Cybersäkerhet och samhällets motståndskraft </a:t>
            </a:r>
          </a:p>
        </p:txBody>
      </p:sp>
    </p:spTree>
    <p:extLst>
      <p:ext uri="{BB962C8B-B14F-4D97-AF65-F5344CB8AC3E}">
        <p14:creationId xmlns:p14="http://schemas.microsoft.com/office/powerpoint/2010/main" val="2474651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50132E-3583-8A29-23E2-A063A91EBC50}"/>
              </a:ext>
            </a:extLst>
          </p:cNvPr>
          <p:cNvSpPr>
            <a:spLocks noGrp="1"/>
          </p:cNvSpPr>
          <p:nvPr>
            <p:ph type="title"/>
          </p:nvPr>
        </p:nvSpPr>
        <p:spPr>
          <a:xfrm>
            <a:off x="1393199" y="-1076788"/>
            <a:ext cx="9424947" cy="878339"/>
          </a:xfrm>
        </p:spPr>
        <p:txBody>
          <a:bodyPr/>
          <a:lstStyle/>
          <a:p>
            <a:r>
              <a:rPr lang="sv-SE">
                <a:latin typeface="Arial" panose="020B0604020202020204" pitchFamily="34" charset="0"/>
                <a:cs typeface="Arial" panose="020B0604020202020204" pitchFamily="34" charset="0"/>
              </a:rPr>
              <a:t>Det sker allt fler cyberattacker </a:t>
            </a:r>
            <a:endParaRPr lang="sv-SE"/>
          </a:p>
        </p:txBody>
      </p:sp>
      <p:pic>
        <p:nvPicPr>
          <p:cNvPr id="6" name="Bildobjekt 1" descr="Grafik som visar dator och mobil med notiser om störningar, papperstidning med nyhet om strejker och brist, pratbubblor från en radio om drönarattacker.&#9;">
            <a:extLst>
              <a:ext uri="{FF2B5EF4-FFF2-40B4-BE49-F238E27FC236}">
                <a16:creationId xmlns:a16="http://schemas.microsoft.com/office/drawing/2014/main" id="{AF1865ED-B23B-F86C-B03F-EE4C2E573B87}"/>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66346" y="34455"/>
            <a:ext cx="11057354" cy="6219762"/>
          </a:xfrm>
          <a:prstGeom prst="rect">
            <a:avLst/>
          </a:prstGeom>
        </p:spPr>
      </p:pic>
    </p:spTree>
    <p:extLst>
      <p:ext uri="{BB962C8B-B14F-4D97-AF65-F5344CB8AC3E}">
        <p14:creationId xmlns:p14="http://schemas.microsoft.com/office/powerpoint/2010/main" val="201230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BDF96FF7-7398-D2CC-E049-BD5CD1B741C0}"/>
              </a:ext>
            </a:extLst>
          </p:cNvPr>
          <p:cNvSpPr>
            <a:spLocks noGrp="1"/>
          </p:cNvSpPr>
          <p:nvPr>
            <p:ph type="title"/>
          </p:nvPr>
        </p:nvSpPr>
        <p:spPr/>
        <p:txBody>
          <a:bodyPr/>
          <a:lstStyle/>
          <a:p>
            <a:r>
              <a:rPr lang="sv-SE" b="1" dirty="0"/>
              <a:t>Två nya direktiv – en helhet</a:t>
            </a:r>
          </a:p>
        </p:txBody>
      </p:sp>
      <p:sp>
        <p:nvSpPr>
          <p:cNvPr id="5" name="Platshållare för text 1">
            <a:extLst>
              <a:ext uri="{FF2B5EF4-FFF2-40B4-BE49-F238E27FC236}">
                <a16:creationId xmlns:a16="http://schemas.microsoft.com/office/drawing/2014/main" id="{09DDBCA9-8460-E326-63FE-C6CA7BE85494}"/>
              </a:ext>
            </a:extLst>
          </p:cNvPr>
          <p:cNvSpPr>
            <a:spLocks noGrp="1"/>
          </p:cNvSpPr>
          <p:nvPr>
            <p:ph idx="1"/>
          </p:nvPr>
        </p:nvSpPr>
        <p:spPr/>
        <p:txBody>
          <a:bodyPr/>
          <a:lstStyle/>
          <a:p>
            <a:r>
              <a:rPr lang="sv-SE" b="1"/>
              <a:t>NIS2 </a:t>
            </a:r>
            <a:r>
              <a:rPr lang="sv-SE"/>
              <a:t>– Europaparlamentets och rådets direktiv (EU) 2022/2555 </a:t>
            </a:r>
            <a:br>
              <a:rPr lang="sv-SE"/>
            </a:br>
            <a:r>
              <a:rPr lang="sv-SE"/>
              <a:t>av den 14 december 2022 om åtgärder för en </a:t>
            </a:r>
            <a:r>
              <a:rPr lang="sv-SE" b="1"/>
              <a:t>hög gemensam cybersäkerhetsnivå</a:t>
            </a:r>
            <a:r>
              <a:rPr lang="sv-SE"/>
              <a:t> i hela unionen</a:t>
            </a:r>
          </a:p>
          <a:p>
            <a:r>
              <a:rPr lang="sv-SE" b="1"/>
              <a:t>CER</a:t>
            </a:r>
            <a:r>
              <a:rPr lang="sv-SE"/>
              <a:t> – Europaparlamentets och rådets direktiv (EU) 2022/2557 </a:t>
            </a:r>
            <a:br>
              <a:rPr lang="sv-SE"/>
            </a:br>
            <a:r>
              <a:rPr lang="sv-SE"/>
              <a:t>av den 14 december 2022 om </a:t>
            </a:r>
            <a:r>
              <a:rPr lang="sv-SE" b="1"/>
              <a:t>motståndskraft i samhällsviktig verksamhet</a:t>
            </a:r>
          </a:p>
        </p:txBody>
      </p:sp>
      <p:pic>
        <p:nvPicPr>
          <p:cNvPr id="8" name="Platshållare för bild 1">
            <a:extLst>
              <a:ext uri="{FF2B5EF4-FFF2-40B4-BE49-F238E27FC236}">
                <a16:creationId xmlns:a16="http://schemas.microsoft.com/office/drawing/2014/main" id="{3B90945B-0A78-0F1F-86DB-314FD3153A50}"/>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1891862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45337311-6901-F90D-1684-8424BEBC890D}"/>
              </a:ext>
            </a:extLst>
          </p:cNvPr>
          <p:cNvSpPr>
            <a:spLocks noGrp="1"/>
          </p:cNvSpPr>
          <p:nvPr>
            <p:ph type="title"/>
          </p:nvPr>
        </p:nvSpPr>
        <p:spPr>
          <a:xfrm>
            <a:off x="1393199" y="638890"/>
            <a:ext cx="9424947" cy="878339"/>
          </a:xfrm>
        </p:spPr>
        <p:txBody>
          <a:bodyPr anchor="ctr"/>
          <a:lstStyle/>
          <a:p>
            <a:r>
              <a:rPr lang="sv-SE" b="1" dirty="0"/>
              <a:t>Stärkt motståndskraft</a:t>
            </a:r>
          </a:p>
        </p:txBody>
      </p:sp>
      <p:sp>
        <p:nvSpPr>
          <p:cNvPr id="13" name="Rektangel 1">
            <a:extLst>
              <a:ext uri="{FF2B5EF4-FFF2-40B4-BE49-F238E27FC236}">
                <a16:creationId xmlns:a16="http://schemas.microsoft.com/office/drawing/2014/main" id="{9B897085-2342-39C0-AD07-428409D8535D}"/>
              </a:ext>
              <a:ext uri="{C183D7F6-B498-43B3-948B-1728B52AA6E4}">
                <adec:decorative xmlns:adec="http://schemas.microsoft.com/office/drawing/2017/decorative" val="1"/>
              </a:ext>
            </a:extLst>
          </p:cNvPr>
          <p:cNvSpPr/>
          <p:nvPr/>
        </p:nvSpPr>
        <p:spPr>
          <a:xfrm>
            <a:off x="1393825" y="1714500"/>
            <a:ext cx="9424988" cy="178308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 name="Platshållare för text 1">
            <a:extLst>
              <a:ext uri="{FF2B5EF4-FFF2-40B4-BE49-F238E27FC236}">
                <a16:creationId xmlns:a16="http://schemas.microsoft.com/office/drawing/2014/main" id="{7188C1CD-5DC0-8AAF-0680-F942406A6487}"/>
              </a:ext>
            </a:extLst>
          </p:cNvPr>
          <p:cNvSpPr>
            <a:spLocks noGrp="1"/>
          </p:cNvSpPr>
          <p:nvPr>
            <p:ph type="body" idx="1"/>
          </p:nvPr>
        </p:nvSpPr>
        <p:spPr>
          <a:xfrm>
            <a:off x="2143354" y="1909575"/>
            <a:ext cx="3480798"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solidFill>
                  <a:schemeClr val="bg1"/>
                </a:solidFill>
              </a:rPr>
              <a:t>Gemensamt för direktiven</a:t>
            </a:r>
          </a:p>
        </p:txBody>
      </p:sp>
      <p:sp>
        <p:nvSpPr>
          <p:cNvPr id="16" name="Rektangel 2">
            <a:extLst>
              <a:ext uri="{FF2B5EF4-FFF2-40B4-BE49-F238E27FC236}">
                <a16:creationId xmlns:a16="http://schemas.microsoft.com/office/drawing/2014/main" id="{AB9D7A59-7FE3-F3E6-3B56-85FF7D718ECB}"/>
              </a:ext>
              <a:ext uri="{C183D7F6-B498-43B3-948B-1728B52AA6E4}">
                <adec:decorative xmlns:adec="http://schemas.microsoft.com/office/drawing/2017/decorative" val="1"/>
              </a:ext>
            </a:extLst>
          </p:cNvPr>
          <p:cNvSpPr/>
          <p:nvPr/>
        </p:nvSpPr>
        <p:spPr>
          <a:xfrm>
            <a:off x="1393825" y="3589020"/>
            <a:ext cx="4656137" cy="206502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3" name="Platshållare för text 2">
            <a:extLst>
              <a:ext uri="{FF2B5EF4-FFF2-40B4-BE49-F238E27FC236}">
                <a16:creationId xmlns:a16="http://schemas.microsoft.com/office/drawing/2014/main" id="{C9FB5780-B7D5-D036-C6C9-E102BE08D0B5}"/>
              </a:ext>
            </a:extLst>
          </p:cNvPr>
          <p:cNvSpPr>
            <a:spLocks noGrp="1"/>
          </p:cNvSpPr>
          <p:nvPr>
            <p:ph type="body" idx="2"/>
          </p:nvPr>
        </p:nvSpPr>
        <p:spPr>
          <a:xfrm>
            <a:off x="2143353" y="3777821"/>
            <a:ext cx="3702275"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solidFill>
                  <a:schemeClr val="bg1"/>
                </a:solidFill>
              </a:rPr>
              <a:t>Ytterligare i CER-direktivet</a:t>
            </a:r>
          </a:p>
        </p:txBody>
      </p:sp>
      <p:sp>
        <p:nvSpPr>
          <p:cNvPr id="26" name="Frihandsfigur: Form 25">
            <a:extLst>
              <a:ext uri="{FF2B5EF4-FFF2-40B4-BE49-F238E27FC236}">
                <a16:creationId xmlns:a16="http://schemas.microsoft.com/office/drawing/2014/main" id="{C2CA1D02-ABAB-43D2-0D01-B66A1D9C0C3D}"/>
              </a:ext>
              <a:ext uri="{C183D7F6-B498-43B3-948B-1728B52AA6E4}">
                <adec:decorative xmlns:adec="http://schemas.microsoft.com/office/drawing/2017/decorative" val="1"/>
              </a:ext>
            </a:extLst>
          </p:cNvPr>
          <p:cNvSpPr/>
          <p:nvPr/>
        </p:nvSpPr>
        <p:spPr>
          <a:xfrm>
            <a:off x="1650499" y="3773606"/>
            <a:ext cx="414598" cy="414598"/>
          </a:xfrm>
          <a:custGeom>
            <a:avLst/>
            <a:gdLst>
              <a:gd name="csX0" fmla="*/ 882301 w 947070"/>
              <a:gd name="csY0" fmla="*/ 934117 h 947070"/>
              <a:gd name="csX1" fmla="*/ 850868 w 947070"/>
              <a:gd name="csY1" fmla="*/ 947071 h 947070"/>
              <a:gd name="csX2" fmla="*/ 819436 w 947070"/>
              <a:gd name="csY2" fmla="*/ 934117 h 947070"/>
              <a:gd name="csX3" fmla="*/ 634460 w 947070"/>
              <a:gd name="csY3" fmla="*/ 749141 h 947070"/>
              <a:gd name="csX4" fmla="*/ 621506 w 947070"/>
              <a:gd name="csY4" fmla="*/ 717709 h 947070"/>
              <a:gd name="csX5" fmla="*/ 621506 w 947070"/>
              <a:gd name="csY5" fmla="*/ 688086 h 947070"/>
              <a:gd name="csX6" fmla="*/ 384715 w 947070"/>
              <a:gd name="csY6" fmla="*/ 769429 h 947070"/>
              <a:gd name="csX7" fmla="*/ 191452 w 947070"/>
              <a:gd name="csY7" fmla="*/ 717614 h 947070"/>
              <a:gd name="csX8" fmla="*/ 51816 w 947070"/>
              <a:gd name="csY8" fmla="*/ 577977 h 947070"/>
              <a:gd name="csX9" fmla="*/ 0 w 947070"/>
              <a:gd name="csY9" fmla="*/ 384715 h 947070"/>
              <a:gd name="csX10" fmla="*/ 51816 w 947070"/>
              <a:gd name="csY10" fmla="*/ 191453 h 947070"/>
              <a:gd name="csX11" fmla="*/ 191452 w 947070"/>
              <a:gd name="csY11" fmla="*/ 51816 h 947070"/>
              <a:gd name="csX12" fmla="*/ 384715 w 947070"/>
              <a:gd name="csY12" fmla="*/ 0 h 947070"/>
              <a:gd name="csX13" fmla="*/ 577977 w 947070"/>
              <a:gd name="csY13" fmla="*/ 51816 h 947070"/>
              <a:gd name="csX14" fmla="*/ 717613 w 947070"/>
              <a:gd name="csY14" fmla="*/ 191453 h 947070"/>
              <a:gd name="csX15" fmla="*/ 769430 w 947070"/>
              <a:gd name="csY15" fmla="*/ 384715 h 947070"/>
              <a:gd name="csX16" fmla="*/ 688086 w 947070"/>
              <a:gd name="csY16" fmla="*/ 621506 h 947070"/>
              <a:gd name="csX17" fmla="*/ 717709 w 947070"/>
              <a:gd name="csY17" fmla="*/ 621506 h 947070"/>
              <a:gd name="csX18" fmla="*/ 749141 w 947070"/>
              <a:gd name="csY18" fmla="*/ 634460 h 947070"/>
              <a:gd name="csX19" fmla="*/ 934117 w 947070"/>
              <a:gd name="csY19" fmla="*/ 819436 h 947070"/>
              <a:gd name="csX20" fmla="*/ 947071 w 947070"/>
              <a:gd name="csY20" fmla="*/ 850868 h 947070"/>
              <a:gd name="csX21" fmla="*/ 934117 w 947070"/>
              <a:gd name="csY21" fmla="*/ 882301 h 947070"/>
              <a:gd name="csX22" fmla="*/ 882301 w 947070"/>
              <a:gd name="csY22" fmla="*/ 934117 h 947070"/>
              <a:gd name="csX23" fmla="*/ 602075 w 947070"/>
              <a:gd name="csY23" fmla="*/ 259080 h 947070"/>
              <a:gd name="csX24" fmla="*/ 510540 w 947070"/>
              <a:gd name="csY24" fmla="*/ 167545 h 947070"/>
              <a:gd name="csX25" fmla="*/ 384715 w 947070"/>
              <a:gd name="csY25" fmla="*/ 133350 h 947070"/>
              <a:gd name="csX26" fmla="*/ 258985 w 947070"/>
              <a:gd name="csY26" fmla="*/ 167545 h 947070"/>
              <a:gd name="csX27" fmla="*/ 167450 w 947070"/>
              <a:gd name="csY27" fmla="*/ 259080 h 947070"/>
              <a:gd name="csX28" fmla="*/ 133255 w 947070"/>
              <a:gd name="csY28" fmla="*/ 384905 h 947070"/>
              <a:gd name="csX29" fmla="*/ 167450 w 947070"/>
              <a:gd name="csY29" fmla="*/ 510635 h 947070"/>
              <a:gd name="csX30" fmla="*/ 258985 w 947070"/>
              <a:gd name="csY30" fmla="*/ 602171 h 947070"/>
              <a:gd name="csX31" fmla="*/ 384715 w 947070"/>
              <a:gd name="csY31" fmla="*/ 636365 h 947070"/>
              <a:gd name="csX32" fmla="*/ 510540 w 947070"/>
              <a:gd name="csY32" fmla="*/ 602171 h 947070"/>
              <a:gd name="csX33" fmla="*/ 602075 w 947070"/>
              <a:gd name="csY33" fmla="*/ 510635 h 947070"/>
              <a:gd name="csX34" fmla="*/ 636270 w 947070"/>
              <a:gd name="csY34" fmla="*/ 384905 h 947070"/>
              <a:gd name="csX35" fmla="*/ 602075 w 947070"/>
              <a:gd name="csY35" fmla="*/ 259080 h 947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947070" h="947070">
                <a:moveTo>
                  <a:pt x="882301" y="934117"/>
                </a:moveTo>
                <a:cubicBezTo>
                  <a:pt x="873633" y="942785"/>
                  <a:pt x="863155" y="947071"/>
                  <a:pt x="850868" y="947071"/>
                </a:cubicBezTo>
                <a:cubicBezTo>
                  <a:pt x="838581" y="947071"/>
                  <a:pt x="828008" y="942785"/>
                  <a:pt x="819436" y="934117"/>
                </a:cubicBezTo>
                <a:lnTo>
                  <a:pt x="634460" y="749141"/>
                </a:lnTo>
                <a:cubicBezTo>
                  <a:pt x="625793" y="740474"/>
                  <a:pt x="621506" y="729996"/>
                  <a:pt x="621506" y="717709"/>
                </a:cubicBezTo>
                <a:lnTo>
                  <a:pt x="621506" y="688086"/>
                </a:lnTo>
                <a:cubicBezTo>
                  <a:pt x="552450" y="742379"/>
                  <a:pt x="473583" y="769429"/>
                  <a:pt x="384715" y="769429"/>
                </a:cubicBezTo>
                <a:cubicBezTo>
                  <a:pt x="314420" y="769429"/>
                  <a:pt x="250031" y="752189"/>
                  <a:pt x="191452" y="717614"/>
                </a:cubicBezTo>
                <a:cubicBezTo>
                  <a:pt x="132874" y="683133"/>
                  <a:pt x="86296" y="636556"/>
                  <a:pt x="51816" y="577977"/>
                </a:cubicBezTo>
                <a:cubicBezTo>
                  <a:pt x="17335" y="519398"/>
                  <a:pt x="0" y="455009"/>
                  <a:pt x="0" y="384715"/>
                </a:cubicBezTo>
                <a:cubicBezTo>
                  <a:pt x="0" y="314420"/>
                  <a:pt x="17240" y="250031"/>
                  <a:pt x="51816" y="191453"/>
                </a:cubicBezTo>
                <a:cubicBezTo>
                  <a:pt x="86296" y="132874"/>
                  <a:pt x="132874" y="86297"/>
                  <a:pt x="191452" y="51816"/>
                </a:cubicBezTo>
                <a:cubicBezTo>
                  <a:pt x="250031" y="17336"/>
                  <a:pt x="314420" y="0"/>
                  <a:pt x="384715" y="0"/>
                </a:cubicBezTo>
                <a:cubicBezTo>
                  <a:pt x="455009" y="0"/>
                  <a:pt x="519398" y="17240"/>
                  <a:pt x="577977" y="51816"/>
                </a:cubicBezTo>
                <a:cubicBezTo>
                  <a:pt x="636556" y="86297"/>
                  <a:pt x="683133" y="132874"/>
                  <a:pt x="717613" y="191453"/>
                </a:cubicBezTo>
                <a:cubicBezTo>
                  <a:pt x="752094" y="250031"/>
                  <a:pt x="769430" y="314420"/>
                  <a:pt x="769430" y="384715"/>
                </a:cubicBezTo>
                <a:cubicBezTo>
                  <a:pt x="769430" y="473488"/>
                  <a:pt x="742283" y="552450"/>
                  <a:pt x="688086" y="621506"/>
                </a:cubicBezTo>
                <a:lnTo>
                  <a:pt x="717709" y="621506"/>
                </a:lnTo>
                <a:cubicBezTo>
                  <a:pt x="729996" y="621506"/>
                  <a:pt x="740569" y="625793"/>
                  <a:pt x="749141" y="634460"/>
                </a:cubicBezTo>
                <a:lnTo>
                  <a:pt x="934117" y="819436"/>
                </a:lnTo>
                <a:cubicBezTo>
                  <a:pt x="942784" y="828104"/>
                  <a:pt x="947071" y="838581"/>
                  <a:pt x="947071" y="850868"/>
                </a:cubicBezTo>
                <a:cubicBezTo>
                  <a:pt x="947071" y="863156"/>
                  <a:pt x="942784" y="873728"/>
                  <a:pt x="934117" y="882301"/>
                </a:cubicBezTo>
                <a:lnTo>
                  <a:pt x="882301" y="934117"/>
                </a:lnTo>
                <a:close/>
                <a:moveTo>
                  <a:pt x="602075" y="259080"/>
                </a:moveTo>
                <a:cubicBezTo>
                  <a:pt x="579310" y="220885"/>
                  <a:pt x="548735" y="190310"/>
                  <a:pt x="510540" y="167545"/>
                </a:cubicBezTo>
                <a:cubicBezTo>
                  <a:pt x="472345" y="144780"/>
                  <a:pt x="430339" y="133350"/>
                  <a:pt x="384715" y="133350"/>
                </a:cubicBezTo>
                <a:cubicBezTo>
                  <a:pt x="339090" y="133350"/>
                  <a:pt x="297180" y="144780"/>
                  <a:pt x="258985" y="167545"/>
                </a:cubicBezTo>
                <a:cubicBezTo>
                  <a:pt x="220789" y="190405"/>
                  <a:pt x="190214" y="220885"/>
                  <a:pt x="167450" y="259080"/>
                </a:cubicBezTo>
                <a:cubicBezTo>
                  <a:pt x="144685" y="297275"/>
                  <a:pt x="133255" y="339281"/>
                  <a:pt x="133255" y="384905"/>
                </a:cubicBezTo>
                <a:cubicBezTo>
                  <a:pt x="133255" y="430530"/>
                  <a:pt x="144685" y="472440"/>
                  <a:pt x="167450" y="510635"/>
                </a:cubicBezTo>
                <a:cubicBezTo>
                  <a:pt x="190309" y="548831"/>
                  <a:pt x="220789" y="579406"/>
                  <a:pt x="258985" y="602171"/>
                </a:cubicBezTo>
                <a:cubicBezTo>
                  <a:pt x="297180" y="624935"/>
                  <a:pt x="339090" y="636365"/>
                  <a:pt x="384715" y="636365"/>
                </a:cubicBezTo>
                <a:cubicBezTo>
                  <a:pt x="430339" y="636365"/>
                  <a:pt x="472250" y="624935"/>
                  <a:pt x="510540" y="602171"/>
                </a:cubicBezTo>
                <a:cubicBezTo>
                  <a:pt x="548735" y="579311"/>
                  <a:pt x="579310" y="548831"/>
                  <a:pt x="602075" y="510635"/>
                </a:cubicBezTo>
                <a:cubicBezTo>
                  <a:pt x="624935" y="472440"/>
                  <a:pt x="636270" y="430435"/>
                  <a:pt x="636270" y="384905"/>
                </a:cubicBezTo>
                <a:cubicBezTo>
                  <a:pt x="636270" y="339376"/>
                  <a:pt x="624840" y="297371"/>
                  <a:pt x="602075" y="259080"/>
                </a:cubicBezTo>
                <a:close/>
              </a:path>
            </a:pathLst>
          </a:custGeom>
          <a:solidFill>
            <a:schemeClr val="accent5"/>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2B3654"/>
              </a:solidFill>
              <a:effectLst/>
              <a:uLnTx/>
              <a:uFillTx/>
              <a:latin typeface="Inter"/>
              <a:ea typeface="+mn-ea"/>
              <a:cs typeface="+mn-cs"/>
            </a:endParaRPr>
          </a:p>
        </p:txBody>
      </p:sp>
      <p:sp>
        <p:nvSpPr>
          <p:cNvPr id="20" name="Rektangel 3">
            <a:extLst>
              <a:ext uri="{FF2B5EF4-FFF2-40B4-BE49-F238E27FC236}">
                <a16:creationId xmlns:a16="http://schemas.microsoft.com/office/drawing/2014/main" id="{CA50F420-D75F-3024-47C8-F8060BB928C4}"/>
              </a:ext>
              <a:ext uri="{C183D7F6-B498-43B3-948B-1728B52AA6E4}">
                <adec:decorative xmlns:adec="http://schemas.microsoft.com/office/drawing/2017/decorative" val="1"/>
              </a:ext>
            </a:extLst>
          </p:cNvPr>
          <p:cNvSpPr/>
          <p:nvPr/>
        </p:nvSpPr>
        <p:spPr>
          <a:xfrm>
            <a:off x="6162676" y="3589020"/>
            <a:ext cx="4656137" cy="206502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grpSp>
        <p:nvGrpSpPr>
          <p:cNvPr id="27" name="Bild 22">
            <a:extLst>
              <a:ext uri="{FF2B5EF4-FFF2-40B4-BE49-F238E27FC236}">
                <a16:creationId xmlns:a16="http://schemas.microsoft.com/office/drawing/2014/main" id="{EA82AF5A-DB32-026C-FF5D-3FA60D5A8A70}"/>
              </a:ext>
              <a:ext uri="{C183D7F6-B498-43B3-948B-1728B52AA6E4}">
                <adec:decorative xmlns:adec="http://schemas.microsoft.com/office/drawing/2017/decorative" val="1"/>
              </a:ext>
            </a:extLst>
          </p:cNvPr>
          <p:cNvGrpSpPr/>
          <p:nvPr/>
        </p:nvGrpSpPr>
        <p:grpSpPr>
          <a:xfrm>
            <a:off x="6352836" y="3759903"/>
            <a:ext cx="431415" cy="405236"/>
            <a:chOff x="6787176" y="2967227"/>
            <a:chExt cx="985487" cy="925687"/>
          </a:xfrm>
          <a:solidFill>
            <a:schemeClr val="accent5"/>
          </a:solidFill>
        </p:grpSpPr>
        <p:sp>
          <p:nvSpPr>
            <p:cNvPr id="28" name="Frihandsfigur: Form 27">
              <a:extLst>
                <a:ext uri="{FF2B5EF4-FFF2-40B4-BE49-F238E27FC236}">
                  <a16:creationId xmlns:a16="http://schemas.microsoft.com/office/drawing/2014/main" id="{B94A435D-48ED-E10D-C08E-199122661BCD}"/>
                </a:ext>
              </a:extLst>
            </p:cNvPr>
            <p:cNvSpPr/>
            <p:nvPr/>
          </p:nvSpPr>
          <p:spPr>
            <a:xfrm>
              <a:off x="6787176" y="2967227"/>
              <a:ext cx="985487" cy="925687"/>
            </a:xfrm>
            <a:custGeom>
              <a:avLst/>
              <a:gdLst>
                <a:gd name="csX0" fmla="*/ 977413 w 985487"/>
                <a:gd name="csY0" fmla="*/ 323755 h 925687"/>
                <a:gd name="csX1" fmla="*/ 839872 w 985487"/>
                <a:gd name="csY1" fmla="*/ 267367 h 925687"/>
                <a:gd name="csX2" fmla="*/ 775673 w 985487"/>
                <a:gd name="csY2" fmla="*/ 378714 h 925687"/>
                <a:gd name="csX3" fmla="*/ 606700 w 985487"/>
                <a:gd name="csY3" fmla="*/ 449485 h 925687"/>
                <a:gd name="csX4" fmla="*/ 518975 w 985487"/>
                <a:gd name="csY4" fmla="*/ 387858 h 925687"/>
                <a:gd name="csX5" fmla="*/ 518975 w 985487"/>
                <a:gd name="csY5" fmla="*/ 205740 h 925687"/>
                <a:gd name="csX6" fmla="*/ 597556 w 985487"/>
                <a:gd name="csY6" fmla="*/ 104870 h 925687"/>
                <a:gd name="csX7" fmla="*/ 492781 w 985487"/>
                <a:gd name="csY7" fmla="*/ 0 h 925687"/>
                <a:gd name="csX8" fmla="*/ 492781 w 985487"/>
                <a:gd name="csY8" fmla="*/ 0 h 925687"/>
                <a:gd name="csX9" fmla="*/ 388006 w 985487"/>
                <a:gd name="csY9" fmla="*/ 104870 h 925687"/>
                <a:gd name="csX10" fmla="*/ 466587 w 985487"/>
                <a:gd name="csY10" fmla="*/ 205740 h 925687"/>
                <a:gd name="csX11" fmla="*/ 466587 w 985487"/>
                <a:gd name="csY11" fmla="*/ 386620 h 925687"/>
                <a:gd name="csX12" fmla="*/ 378862 w 985487"/>
                <a:gd name="csY12" fmla="*/ 448247 h 925687"/>
                <a:gd name="csX13" fmla="*/ 209888 w 985487"/>
                <a:gd name="csY13" fmla="*/ 377476 h 925687"/>
                <a:gd name="csX14" fmla="*/ 145690 w 985487"/>
                <a:gd name="csY14" fmla="*/ 266129 h 925687"/>
                <a:gd name="csX15" fmla="*/ 8149 w 985487"/>
                <a:gd name="csY15" fmla="*/ 322517 h 925687"/>
                <a:gd name="csX16" fmla="*/ 64442 w 985487"/>
                <a:gd name="csY16" fmla="*/ 460153 h 925687"/>
                <a:gd name="csX17" fmla="*/ 187600 w 985487"/>
                <a:gd name="csY17" fmla="*/ 426053 h 925687"/>
                <a:gd name="csX18" fmla="*/ 360479 w 985487"/>
                <a:gd name="csY18" fmla="*/ 496824 h 925687"/>
                <a:gd name="csX19" fmla="*/ 359145 w 985487"/>
                <a:gd name="csY19" fmla="*/ 513874 h 925687"/>
                <a:gd name="csX20" fmla="*/ 385339 w 985487"/>
                <a:gd name="csY20" fmla="*/ 592455 h 925687"/>
                <a:gd name="csX21" fmla="*/ 249131 w 985487"/>
                <a:gd name="csY21" fmla="*/ 730091 h 925687"/>
                <a:gd name="csX22" fmla="*/ 122068 w 985487"/>
                <a:gd name="csY22" fmla="*/ 745808 h 925687"/>
                <a:gd name="csX23" fmla="*/ 122068 w 985487"/>
                <a:gd name="csY23" fmla="*/ 893921 h 925687"/>
                <a:gd name="csX24" fmla="*/ 270087 w 985487"/>
                <a:gd name="csY24" fmla="*/ 893921 h 925687"/>
                <a:gd name="csX25" fmla="*/ 285803 w 985487"/>
                <a:gd name="csY25" fmla="*/ 766858 h 925687"/>
                <a:gd name="csX26" fmla="*/ 424677 w 985487"/>
                <a:gd name="csY26" fmla="*/ 627983 h 925687"/>
                <a:gd name="csX27" fmla="*/ 490209 w 985487"/>
                <a:gd name="csY27" fmla="*/ 646367 h 925687"/>
                <a:gd name="csX28" fmla="*/ 495448 w 985487"/>
                <a:gd name="csY28" fmla="*/ 646367 h 925687"/>
                <a:gd name="csX29" fmla="*/ 560980 w 985487"/>
                <a:gd name="csY29" fmla="*/ 627983 h 925687"/>
                <a:gd name="csX30" fmla="*/ 699854 w 985487"/>
                <a:gd name="csY30" fmla="*/ 766858 h 925687"/>
                <a:gd name="csX31" fmla="*/ 715571 w 985487"/>
                <a:gd name="csY31" fmla="*/ 895255 h 925687"/>
                <a:gd name="csX32" fmla="*/ 863589 w 985487"/>
                <a:gd name="csY32" fmla="*/ 895255 h 925687"/>
                <a:gd name="csX33" fmla="*/ 863589 w 985487"/>
                <a:gd name="csY33" fmla="*/ 747141 h 925687"/>
                <a:gd name="csX34" fmla="*/ 736526 w 985487"/>
                <a:gd name="csY34" fmla="*/ 731425 h 925687"/>
                <a:gd name="csX35" fmla="*/ 600318 w 985487"/>
                <a:gd name="csY35" fmla="*/ 593789 h 925687"/>
                <a:gd name="csX36" fmla="*/ 626512 w 985487"/>
                <a:gd name="csY36" fmla="*/ 515207 h 925687"/>
                <a:gd name="csX37" fmla="*/ 625179 w 985487"/>
                <a:gd name="csY37" fmla="*/ 498158 h 925687"/>
                <a:gd name="csX38" fmla="*/ 798057 w 985487"/>
                <a:gd name="csY38" fmla="*/ 427387 h 925687"/>
                <a:gd name="csX39" fmla="*/ 921215 w 985487"/>
                <a:gd name="csY39" fmla="*/ 461486 h 925687"/>
                <a:gd name="csX40" fmla="*/ 977508 w 985487"/>
                <a:gd name="csY40" fmla="*/ 323850 h 925687"/>
                <a:gd name="csX41" fmla="*/ 977508 w 985487"/>
                <a:gd name="csY41" fmla="*/ 323850 h 9256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985487" h="925687">
                  <a:moveTo>
                    <a:pt x="977413" y="323755"/>
                  </a:moveTo>
                  <a:cubicBezTo>
                    <a:pt x="955124" y="270034"/>
                    <a:pt x="893593" y="245174"/>
                    <a:pt x="839872" y="267367"/>
                  </a:cubicBezTo>
                  <a:cubicBezTo>
                    <a:pt x="795295" y="285750"/>
                    <a:pt x="769101" y="332899"/>
                    <a:pt x="775673" y="378714"/>
                  </a:cubicBezTo>
                  <a:lnTo>
                    <a:pt x="606700" y="449485"/>
                  </a:lnTo>
                  <a:cubicBezTo>
                    <a:pt x="588317" y="418052"/>
                    <a:pt x="555646" y="394430"/>
                    <a:pt x="518975" y="387858"/>
                  </a:cubicBezTo>
                  <a:lnTo>
                    <a:pt x="518975" y="205740"/>
                  </a:lnTo>
                  <a:cubicBezTo>
                    <a:pt x="563552" y="193929"/>
                    <a:pt x="597556" y="153353"/>
                    <a:pt x="597556" y="104870"/>
                  </a:cubicBezTo>
                  <a:cubicBezTo>
                    <a:pt x="597556" y="47244"/>
                    <a:pt x="550407" y="0"/>
                    <a:pt x="492781" y="0"/>
                  </a:cubicBezTo>
                  <a:lnTo>
                    <a:pt x="492781" y="0"/>
                  </a:lnTo>
                  <a:cubicBezTo>
                    <a:pt x="435155" y="0"/>
                    <a:pt x="388006" y="47149"/>
                    <a:pt x="388006" y="104870"/>
                  </a:cubicBezTo>
                  <a:cubicBezTo>
                    <a:pt x="388006" y="153353"/>
                    <a:pt x="422105" y="194024"/>
                    <a:pt x="466587" y="205740"/>
                  </a:cubicBezTo>
                  <a:lnTo>
                    <a:pt x="466587" y="386620"/>
                  </a:lnTo>
                  <a:cubicBezTo>
                    <a:pt x="428582" y="393192"/>
                    <a:pt x="397150" y="416719"/>
                    <a:pt x="378862" y="448247"/>
                  </a:cubicBezTo>
                  <a:lnTo>
                    <a:pt x="209888" y="377476"/>
                  </a:lnTo>
                  <a:cubicBezTo>
                    <a:pt x="216461" y="331661"/>
                    <a:pt x="191505" y="284417"/>
                    <a:pt x="145690" y="266129"/>
                  </a:cubicBezTo>
                  <a:cubicBezTo>
                    <a:pt x="91969" y="243840"/>
                    <a:pt x="30437" y="268796"/>
                    <a:pt x="8149" y="322517"/>
                  </a:cubicBezTo>
                  <a:cubicBezTo>
                    <a:pt x="-14140" y="376238"/>
                    <a:pt x="10816" y="437864"/>
                    <a:pt x="64442" y="460153"/>
                  </a:cubicBezTo>
                  <a:cubicBezTo>
                    <a:pt x="109019" y="478536"/>
                    <a:pt x="160073" y="464058"/>
                    <a:pt x="187600" y="426053"/>
                  </a:cubicBezTo>
                  <a:lnTo>
                    <a:pt x="360479" y="496824"/>
                  </a:lnTo>
                  <a:cubicBezTo>
                    <a:pt x="359145" y="502063"/>
                    <a:pt x="359145" y="508635"/>
                    <a:pt x="359145" y="513874"/>
                  </a:cubicBezTo>
                  <a:cubicBezTo>
                    <a:pt x="359145" y="542735"/>
                    <a:pt x="368289" y="570262"/>
                    <a:pt x="385339" y="592455"/>
                  </a:cubicBezTo>
                  <a:lnTo>
                    <a:pt x="249131" y="730091"/>
                  </a:lnTo>
                  <a:cubicBezTo>
                    <a:pt x="208555" y="706469"/>
                    <a:pt x="156072" y="711708"/>
                    <a:pt x="122068" y="745808"/>
                  </a:cubicBezTo>
                  <a:cubicBezTo>
                    <a:pt x="81491" y="786384"/>
                    <a:pt x="81491" y="853250"/>
                    <a:pt x="122068" y="893921"/>
                  </a:cubicBezTo>
                  <a:cubicBezTo>
                    <a:pt x="162645" y="934498"/>
                    <a:pt x="229510" y="934498"/>
                    <a:pt x="270087" y="893921"/>
                  </a:cubicBezTo>
                  <a:cubicBezTo>
                    <a:pt x="304186" y="859822"/>
                    <a:pt x="309425" y="807434"/>
                    <a:pt x="285803" y="766858"/>
                  </a:cubicBezTo>
                  <a:lnTo>
                    <a:pt x="424677" y="627983"/>
                  </a:lnTo>
                  <a:cubicBezTo>
                    <a:pt x="444299" y="639794"/>
                    <a:pt x="466587" y="646367"/>
                    <a:pt x="490209" y="646367"/>
                  </a:cubicBezTo>
                  <a:lnTo>
                    <a:pt x="495448" y="646367"/>
                  </a:lnTo>
                  <a:cubicBezTo>
                    <a:pt x="519070" y="646367"/>
                    <a:pt x="541263" y="639794"/>
                    <a:pt x="560980" y="627983"/>
                  </a:cubicBezTo>
                  <a:lnTo>
                    <a:pt x="699854" y="766858"/>
                  </a:lnTo>
                  <a:cubicBezTo>
                    <a:pt x="676232" y="807434"/>
                    <a:pt x="681471" y="859917"/>
                    <a:pt x="715571" y="895255"/>
                  </a:cubicBezTo>
                  <a:cubicBezTo>
                    <a:pt x="756147" y="935831"/>
                    <a:pt x="823013" y="935831"/>
                    <a:pt x="863589" y="895255"/>
                  </a:cubicBezTo>
                  <a:cubicBezTo>
                    <a:pt x="904166" y="854678"/>
                    <a:pt x="904166" y="787813"/>
                    <a:pt x="863589" y="747141"/>
                  </a:cubicBezTo>
                  <a:cubicBezTo>
                    <a:pt x="829490" y="713042"/>
                    <a:pt x="777102" y="707803"/>
                    <a:pt x="736526" y="731425"/>
                  </a:cubicBezTo>
                  <a:lnTo>
                    <a:pt x="600318" y="593789"/>
                  </a:lnTo>
                  <a:cubicBezTo>
                    <a:pt x="617368" y="571500"/>
                    <a:pt x="626512" y="545306"/>
                    <a:pt x="626512" y="515207"/>
                  </a:cubicBezTo>
                  <a:cubicBezTo>
                    <a:pt x="626512" y="509969"/>
                    <a:pt x="626512" y="503396"/>
                    <a:pt x="625179" y="498158"/>
                  </a:cubicBezTo>
                  <a:lnTo>
                    <a:pt x="798057" y="427387"/>
                  </a:lnTo>
                  <a:cubicBezTo>
                    <a:pt x="825584" y="464058"/>
                    <a:pt x="876638" y="479774"/>
                    <a:pt x="921215" y="461486"/>
                  </a:cubicBezTo>
                  <a:cubicBezTo>
                    <a:pt x="973603" y="437864"/>
                    <a:pt x="999797" y="377666"/>
                    <a:pt x="977508" y="323850"/>
                  </a:cubicBezTo>
                  <a:lnTo>
                    <a:pt x="977508" y="323850"/>
                  </a:lnTo>
                  <a:close/>
                </a:path>
              </a:pathLst>
            </a:custGeom>
            <a:grp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2B3654"/>
                </a:solidFill>
                <a:effectLst/>
                <a:uLnTx/>
                <a:uFillTx/>
                <a:latin typeface="Inter"/>
                <a:ea typeface="+mn-ea"/>
                <a:cs typeface="+mn-cs"/>
              </a:endParaRPr>
            </a:p>
          </p:txBody>
        </p:sp>
        <p:sp>
          <p:nvSpPr>
            <p:cNvPr id="29" name="Frihandsfigur: Form 28">
              <a:extLst>
                <a:ext uri="{FF2B5EF4-FFF2-40B4-BE49-F238E27FC236}">
                  <a16:creationId xmlns:a16="http://schemas.microsoft.com/office/drawing/2014/main" id="{104E45DD-48E4-9603-DD76-3A2D3AE3A09C}"/>
                </a:ext>
              </a:extLst>
            </p:cNvPr>
            <p:cNvSpPr/>
            <p:nvPr/>
          </p:nvSpPr>
          <p:spPr>
            <a:xfrm>
              <a:off x="7144702" y="3349560"/>
              <a:ext cx="270319" cy="270319"/>
            </a:xfrm>
            <a:custGeom>
              <a:avLst/>
              <a:gdLst>
                <a:gd name="csX0" fmla="*/ 0 w 270319"/>
                <a:gd name="csY0" fmla="*/ 135160 h 270319"/>
                <a:gd name="csX1" fmla="*/ 135160 w 270319"/>
                <a:gd name="csY1" fmla="*/ 0 h 270319"/>
                <a:gd name="csX2" fmla="*/ 270320 w 270319"/>
                <a:gd name="csY2" fmla="*/ 135160 h 270319"/>
                <a:gd name="csX3" fmla="*/ 135160 w 270319"/>
                <a:gd name="csY3" fmla="*/ 270320 h 270319"/>
                <a:gd name="csX4" fmla="*/ 0 w 270319"/>
                <a:gd name="csY4" fmla="*/ 135160 h 270319"/>
                <a:gd name="csX5" fmla="*/ 0 w 270319"/>
                <a:gd name="csY5" fmla="*/ 135160 h 270319"/>
              </a:gdLst>
              <a:ahLst/>
              <a:cxnLst>
                <a:cxn ang="0">
                  <a:pos x="csX0" y="csY0"/>
                </a:cxn>
                <a:cxn ang="0">
                  <a:pos x="csX1" y="csY1"/>
                </a:cxn>
                <a:cxn ang="0">
                  <a:pos x="csX2" y="csY2"/>
                </a:cxn>
                <a:cxn ang="0">
                  <a:pos x="csX3" y="csY3"/>
                </a:cxn>
                <a:cxn ang="0">
                  <a:pos x="csX4" y="csY4"/>
                </a:cxn>
                <a:cxn ang="0">
                  <a:pos x="csX5" y="csY5"/>
                </a:cxn>
              </a:cxnLst>
              <a:rect l="l" t="t" r="r" b="b"/>
              <a:pathLst>
                <a:path w="270319" h="270319">
                  <a:moveTo>
                    <a:pt x="0" y="135160"/>
                  </a:moveTo>
                  <a:cubicBezTo>
                    <a:pt x="0" y="60484"/>
                    <a:pt x="60484" y="0"/>
                    <a:pt x="135160" y="0"/>
                  </a:cubicBezTo>
                  <a:cubicBezTo>
                    <a:pt x="209836" y="0"/>
                    <a:pt x="270320" y="60484"/>
                    <a:pt x="270320" y="135160"/>
                  </a:cubicBezTo>
                  <a:cubicBezTo>
                    <a:pt x="270320" y="209836"/>
                    <a:pt x="209836" y="270320"/>
                    <a:pt x="135160" y="270320"/>
                  </a:cubicBezTo>
                  <a:cubicBezTo>
                    <a:pt x="60484" y="270320"/>
                    <a:pt x="0" y="209836"/>
                    <a:pt x="0" y="135160"/>
                  </a:cubicBezTo>
                  <a:lnTo>
                    <a:pt x="0" y="135160"/>
                  </a:lnTo>
                  <a:close/>
                </a:path>
              </a:pathLst>
            </a:custGeom>
            <a:grp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2B3654"/>
                </a:solidFill>
                <a:effectLst/>
                <a:uLnTx/>
                <a:uFillTx/>
                <a:latin typeface="Inter"/>
                <a:ea typeface="+mn-ea"/>
                <a:cs typeface="+mn-cs"/>
              </a:endParaRPr>
            </a:p>
          </p:txBody>
        </p:sp>
      </p:grpSp>
      <p:sp>
        <p:nvSpPr>
          <p:cNvPr id="25" name="Frihandsfigur: Form 24">
            <a:extLst>
              <a:ext uri="{FF2B5EF4-FFF2-40B4-BE49-F238E27FC236}">
                <a16:creationId xmlns:a16="http://schemas.microsoft.com/office/drawing/2014/main" id="{FDA15E80-E051-925B-008B-9DA68405B6C3}"/>
              </a:ext>
              <a:ext uri="{C183D7F6-B498-43B3-948B-1728B52AA6E4}">
                <adec:decorative xmlns:adec="http://schemas.microsoft.com/office/drawing/2017/decorative" val="1"/>
              </a:ext>
            </a:extLst>
          </p:cNvPr>
          <p:cNvSpPr/>
          <p:nvPr/>
        </p:nvSpPr>
        <p:spPr>
          <a:xfrm>
            <a:off x="1650499" y="1903605"/>
            <a:ext cx="388620" cy="414598"/>
          </a:xfrm>
          <a:custGeom>
            <a:avLst/>
            <a:gdLst>
              <a:gd name="csX0" fmla="*/ 817531 w 887729"/>
              <a:gd name="csY0" fmla="*/ 586359 h 947070"/>
              <a:gd name="csX1" fmla="*/ 654749 w 887729"/>
              <a:gd name="csY1" fmla="*/ 819436 h 947070"/>
              <a:gd name="csX2" fmla="*/ 477203 w 887729"/>
              <a:gd name="csY2" fmla="*/ 939641 h 947070"/>
              <a:gd name="csX3" fmla="*/ 410623 w 887729"/>
              <a:gd name="csY3" fmla="*/ 939641 h 947070"/>
              <a:gd name="csX4" fmla="*/ 216408 w 887729"/>
              <a:gd name="csY4" fmla="*/ 802767 h 947070"/>
              <a:gd name="csX5" fmla="*/ 62865 w 887729"/>
              <a:gd name="csY5" fmla="*/ 564166 h 947070"/>
              <a:gd name="csX6" fmla="*/ 0 w 887729"/>
              <a:gd name="csY6" fmla="*/ 236792 h 947070"/>
              <a:gd name="csX7" fmla="*/ 14764 w 887729"/>
              <a:gd name="csY7" fmla="*/ 186881 h 947070"/>
              <a:gd name="csX8" fmla="*/ 55436 w 887729"/>
              <a:gd name="csY8" fmla="*/ 155448 h 947070"/>
              <a:gd name="csX9" fmla="*/ 410623 w 887729"/>
              <a:gd name="csY9" fmla="*/ 7429 h 947070"/>
              <a:gd name="csX10" fmla="*/ 477203 w 887729"/>
              <a:gd name="csY10" fmla="*/ 7429 h 947070"/>
              <a:gd name="csX11" fmla="*/ 832295 w 887729"/>
              <a:gd name="csY11" fmla="*/ 155353 h 947070"/>
              <a:gd name="csX12" fmla="*/ 872966 w 887729"/>
              <a:gd name="csY12" fmla="*/ 186785 h 947070"/>
              <a:gd name="csX13" fmla="*/ 887730 w 887729"/>
              <a:gd name="csY13" fmla="*/ 236696 h 947070"/>
              <a:gd name="csX14" fmla="*/ 817436 w 887729"/>
              <a:gd name="csY14" fmla="*/ 586264 h 947070"/>
              <a:gd name="csX15" fmla="*/ 669512 w 887729"/>
              <a:gd name="csY15" fmla="*/ 614077 h 947070"/>
              <a:gd name="csX16" fmla="*/ 769430 w 887729"/>
              <a:gd name="csY16" fmla="*/ 257080 h 947070"/>
              <a:gd name="csX17" fmla="*/ 443865 w 887729"/>
              <a:gd name="csY17" fmla="*/ 120206 h 947070"/>
              <a:gd name="csX18" fmla="*/ 443865 w 887729"/>
              <a:gd name="csY18" fmla="*/ 824865 h 947070"/>
              <a:gd name="csX19" fmla="*/ 669512 w 887729"/>
              <a:gd name="csY19" fmla="*/ 613982 h 947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7729" h="947070">
                <a:moveTo>
                  <a:pt x="817531" y="586359"/>
                </a:moveTo>
                <a:cubicBezTo>
                  <a:pt x="776859" y="675132"/>
                  <a:pt x="722567" y="752856"/>
                  <a:pt x="654749" y="819436"/>
                </a:cubicBezTo>
                <a:cubicBezTo>
                  <a:pt x="598075" y="874967"/>
                  <a:pt x="538829" y="914972"/>
                  <a:pt x="477203" y="939641"/>
                </a:cubicBezTo>
                <a:cubicBezTo>
                  <a:pt x="455009" y="949547"/>
                  <a:pt x="432816" y="949547"/>
                  <a:pt x="410623" y="939641"/>
                </a:cubicBezTo>
                <a:cubicBezTo>
                  <a:pt x="340328" y="911257"/>
                  <a:pt x="275558" y="865632"/>
                  <a:pt x="216408" y="802767"/>
                </a:cubicBezTo>
                <a:cubicBezTo>
                  <a:pt x="151067" y="734949"/>
                  <a:pt x="99917" y="655415"/>
                  <a:pt x="62865" y="564166"/>
                </a:cubicBezTo>
                <a:cubicBezTo>
                  <a:pt x="20955" y="461772"/>
                  <a:pt x="0" y="352616"/>
                  <a:pt x="0" y="236792"/>
                </a:cubicBezTo>
                <a:cubicBezTo>
                  <a:pt x="0" y="218313"/>
                  <a:pt x="4953" y="201644"/>
                  <a:pt x="14764" y="186881"/>
                </a:cubicBezTo>
                <a:cubicBezTo>
                  <a:pt x="24670" y="172117"/>
                  <a:pt x="38195" y="161639"/>
                  <a:pt x="55436" y="155448"/>
                </a:cubicBezTo>
                <a:lnTo>
                  <a:pt x="410623" y="7429"/>
                </a:lnTo>
                <a:cubicBezTo>
                  <a:pt x="432816" y="-2477"/>
                  <a:pt x="455009" y="-2477"/>
                  <a:pt x="477203" y="7429"/>
                </a:cubicBezTo>
                <a:lnTo>
                  <a:pt x="832295" y="155353"/>
                </a:lnTo>
                <a:cubicBezTo>
                  <a:pt x="849535" y="161544"/>
                  <a:pt x="863156" y="172022"/>
                  <a:pt x="872966" y="186785"/>
                </a:cubicBezTo>
                <a:cubicBezTo>
                  <a:pt x="882872" y="201549"/>
                  <a:pt x="887730" y="218218"/>
                  <a:pt x="887730" y="236696"/>
                </a:cubicBezTo>
                <a:cubicBezTo>
                  <a:pt x="887730" y="363665"/>
                  <a:pt x="864299" y="480250"/>
                  <a:pt x="817436" y="586264"/>
                </a:cubicBezTo>
                <a:close/>
                <a:moveTo>
                  <a:pt x="669512" y="614077"/>
                </a:moveTo>
                <a:cubicBezTo>
                  <a:pt x="733615" y="509302"/>
                  <a:pt x="766953" y="390239"/>
                  <a:pt x="769430" y="257080"/>
                </a:cubicBezTo>
                <a:lnTo>
                  <a:pt x="443865" y="120206"/>
                </a:lnTo>
                <a:lnTo>
                  <a:pt x="443865" y="824865"/>
                </a:lnTo>
                <a:cubicBezTo>
                  <a:pt x="536353" y="779240"/>
                  <a:pt x="611600" y="708946"/>
                  <a:pt x="669512" y="613982"/>
                </a:cubicBezTo>
                <a:close/>
              </a:path>
            </a:pathLst>
          </a:custGeom>
          <a:solidFill>
            <a:schemeClr val="accent5"/>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2B3654"/>
              </a:solidFill>
              <a:effectLst/>
              <a:uLnTx/>
              <a:uFillTx/>
              <a:latin typeface="Inter"/>
              <a:ea typeface="+mn-ea"/>
              <a:cs typeface="+mn-cs"/>
            </a:endParaRPr>
          </a:p>
        </p:txBody>
      </p:sp>
      <p:sp>
        <p:nvSpPr>
          <p:cNvPr id="4" name="Platshållare för text 3">
            <a:extLst>
              <a:ext uri="{FF2B5EF4-FFF2-40B4-BE49-F238E27FC236}">
                <a16:creationId xmlns:a16="http://schemas.microsoft.com/office/drawing/2014/main" id="{19CF2B61-342D-B139-D37E-B6EF3ED55FB5}"/>
              </a:ext>
            </a:extLst>
          </p:cNvPr>
          <p:cNvSpPr>
            <a:spLocks noGrp="1"/>
          </p:cNvSpPr>
          <p:nvPr>
            <p:ph type="body" idx="3"/>
          </p:nvPr>
        </p:nvSpPr>
        <p:spPr>
          <a:xfrm>
            <a:off x="6928534" y="3764216"/>
            <a:ext cx="3702275"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solidFill>
                  <a:srgbClr val="000000"/>
                </a:solidFill>
              </a:rPr>
              <a:t>Särskilt i NIS2-direktivet</a:t>
            </a:r>
          </a:p>
        </p:txBody>
      </p:sp>
    </p:spTree>
    <p:extLst>
      <p:ext uri="{BB962C8B-B14F-4D97-AF65-F5344CB8AC3E}">
        <p14:creationId xmlns:p14="http://schemas.microsoft.com/office/powerpoint/2010/main" val="589061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45337311-6901-F90D-1684-8424BEBC890D}"/>
              </a:ext>
              <a:ext uri="{C183D7F6-B498-43B3-948B-1728B52AA6E4}">
                <adec:decorative xmlns:adec="http://schemas.microsoft.com/office/drawing/2017/decorative" val="1"/>
              </a:ext>
            </a:extLst>
          </p:cNvPr>
          <p:cNvSpPr>
            <a:spLocks noGrp="1"/>
          </p:cNvSpPr>
          <p:nvPr>
            <p:ph type="title"/>
          </p:nvPr>
        </p:nvSpPr>
        <p:spPr>
          <a:xfrm>
            <a:off x="1393199" y="-480466"/>
            <a:ext cx="8334125" cy="370107"/>
          </a:xfrm>
        </p:spPr>
        <p:txBody>
          <a:bodyPr anchor="ctr"/>
          <a:lstStyle/>
          <a:p>
            <a:r>
              <a:rPr lang="sv-SE" b="1" dirty="0"/>
              <a:t>Stärkt motståndskraft – gemensamt</a:t>
            </a:r>
          </a:p>
        </p:txBody>
      </p:sp>
      <p:sp>
        <p:nvSpPr>
          <p:cNvPr id="4" name="Rubrik 2">
            <a:extLst>
              <a:ext uri="{FF2B5EF4-FFF2-40B4-BE49-F238E27FC236}">
                <a16:creationId xmlns:a16="http://schemas.microsoft.com/office/drawing/2014/main" id="{15C933D4-775B-AEF7-04EE-F62A57FDC346}"/>
              </a:ext>
              <a:ext uri="{C183D7F6-B498-43B3-948B-1728B52AA6E4}">
                <adec:decorative xmlns:adec="http://schemas.microsoft.com/office/drawing/2017/decorative" val="1"/>
              </a:ext>
            </a:extLst>
          </p:cNvPr>
          <p:cNvSpPr>
            <a:spLocks noGrp="1"/>
          </p:cNvSpPr>
          <p:nvPr>
            <p:ph type="body" idx="1"/>
          </p:nvPr>
        </p:nvSpPr>
        <p:spPr>
          <a:xfrm>
            <a:off x="1373188" y="753209"/>
            <a:ext cx="4002854" cy="642372"/>
          </a:xfrm>
          <a:prstGeom prst="rect">
            <a:avLst/>
          </a:prstGeom>
        </p:spPr>
        <p:txBody>
          <a:bodyPr vert="horz" lIns="91440" tIns="45720" rIns="91440" bIns="45720" rtlCol="0" anchor="ctr">
            <a:noAutofit/>
          </a:bodyPr>
          <a:lstStyle>
            <a:lvl1pPr algn="l" defTabSz="914377" rtl="0" eaLnBrk="1" latinLnBrk="0" hangingPunct="1">
              <a:lnSpc>
                <a:spcPct val="100000"/>
              </a:lnSpc>
              <a:spcBef>
                <a:spcPct val="0"/>
              </a:spcBef>
              <a:buNone/>
              <a:defRPr sz="2800" b="0" i="0" kern="1200">
                <a:solidFill>
                  <a:srgbClr val="040508"/>
                </a:solidFill>
                <a:latin typeface="+mj-lt"/>
                <a:ea typeface="Inter" panose="020B0502030000000004" pitchFamily="34" charset="0"/>
                <a:cs typeface="Verdana" panose="020B0604030504040204" pitchFamily="34" charset="0"/>
              </a:defRPr>
            </a:lvl1pPr>
          </a:lstStyle>
          <a:p>
            <a:r>
              <a:rPr lang="sv-SE" b="1" dirty="0"/>
              <a:t>Stärkt motståndskraft </a:t>
            </a:r>
          </a:p>
        </p:txBody>
      </p:sp>
      <p:sp>
        <p:nvSpPr>
          <p:cNvPr id="13" name="Rektangel 12">
            <a:extLst>
              <a:ext uri="{FF2B5EF4-FFF2-40B4-BE49-F238E27FC236}">
                <a16:creationId xmlns:a16="http://schemas.microsoft.com/office/drawing/2014/main" id="{9B897085-2342-39C0-AD07-428409D8535D}"/>
              </a:ext>
              <a:ext uri="{C183D7F6-B498-43B3-948B-1728B52AA6E4}">
                <adec:decorative xmlns:adec="http://schemas.microsoft.com/office/drawing/2017/decorative" val="1"/>
              </a:ext>
            </a:extLst>
          </p:cNvPr>
          <p:cNvSpPr/>
          <p:nvPr/>
        </p:nvSpPr>
        <p:spPr>
          <a:xfrm>
            <a:off x="1393825" y="1714500"/>
            <a:ext cx="9424988" cy="393954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5" name="Frihandsfigur: Form 24">
            <a:extLst>
              <a:ext uri="{FF2B5EF4-FFF2-40B4-BE49-F238E27FC236}">
                <a16:creationId xmlns:a16="http://schemas.microsoft.com/office/drawing/2014/main" id="{FDA15E80-E051-925B-008B-9DA68405B6C3}"/>
              </a:ext>
              <a:ext uri="{C183D7F6-B498-43B3-948B-1728B52AA6E4}">
                <adec:decorative xmlns:adec="http://schemas.microsoft.com/office/drawing/2017/decorative" val="1"/>
              </a:ext>
            </a:extLst>
          </p:cNvPr>
          <p:cNvSpPr/>
          <p:nvPr/>
        </p:nvSpPr>
        <p:spPr>
          <a:xfrm>
            <a:off x="1650499" y="1903605"/>
            <a:ext cx="388620" cy="414598"/>
          </a:xfrm>
          <a:custGeom>
            <a:avLst/>
            <a:gdLst>
              <a:gd name="csX0" fmla="*/ 817531 w 887729"/>
              <a:gd name="csY0" fmla="*/ 586359 h 947070"/>
              <a:gd name="csX1" fmla="*/ 654749 w 887729"/>
              <a:gd name="csY1" fmla="*/ 819436 h 947070"/>
              <a:gd name="csX2" fmla="*/ 477203 w 887729"/>
              <a:gd name="csY2" fmla="*/ 939641 h 947070"/>
              <a:gd name="csX3" fmla="*/ 410623 w 887729"/>
              <a:gd name="csY3" fmla="*/ 939641 h 947070"/>
              <a:gd name="csX4" fmla="*/ 216408 w 887729"/>
              <a:gd name="csY4" fmla="*/ 802767 h 947070"/>
              <a:gd name="csX5" fmla="*/ 62865 w 887729"/>
              <a:gd name="csY5" fmla="*/ 564166 h 947070"/>
              <a:gd name="csX6" fmla="*/ 0 w 887729"/>
              <a:gd name="csY6" fmla="*/ 236792 h 947070"/>
              <a:gd name="csX7" fmla="*/ 14764 w 887729"/>
              <a:gd name="csY7" fmla="*/ 186881 h 947070"/>
              <a:gd name="csX8" fmla="*/ 55436 w 887729"/>
              <a:gd name="csY8" fmla="*/ 155448 h 947070"/>
              <a:gd name="csX9" fmla="*/ 410623 w 887729"/>
              <a:gd name="csY9" fmla="*/ 7429 h 947070"/>
              <a:gd name="csX10" fmla="*/ 477203 w 887729"/>
              <a:gd name="csY10" fmla="*/ 7429 h 947070"/>
              <a:gd name="csX11" fmla="*/ 832295 w 887729"/>
              <a:gd name="csY11" fmla="*/ 155353 h 947070"/>
              <a:gd name="csX12" fmla="*/ 872966 w 887729"/>
              <a:gd name="csY12" fmla="*/ 186785 h 947070"/>
              <a:gd name="csX13" fmla="*/ 887730 w 887729"/>
              <a:gd name="csY13" fmla="*/ 236696 h 947070"/>
              <a:gd name="csX14" fmla="*/ 817436 w 887729"/>
              <a:gd name="csY14" fmla="*/ 586264 h 947070"/>
              <a:gd name="csX15" fmla="*/ 669512 w 887729"/>
              <a:gd name="csY15" fmla="*/ 614077 h 947070"/>
              <a:gd name="csX16" fmla="*/ 769430 w 887729"/>
              <a:gd name="csY16" fmla="*/ 257080 h 947070"/>
              <a:gd name="csX17" fmla="*/ 443865 w 887729"/>
              <a:gd name="csY17" fmla="*/ 120206 h 947070"/>
              <a:gd name="csX18" fmla="*/ 443865 w 887729"/>
              <a:gd name="csY18" fmla="*/ 824865 h 947070"/>
              <a:gd name="csX19" fmla="*/ 669512 w 887729"/>
              <a:gd name="csY19" fmla="*/ 613982 h 947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7729" h="947070">
                <a:moveTo>
                  <a:pt x="817531" y="586359"/>
                </a:moveTo>
                <a:cubicBezTo>
                  <a:pt x="776859" y="675132"/>
                  <a:pt x="722567" y="752856"/>
                  <a:pt x="654749" y="819436"/>
                </a:cubicBezTo>
                <a:cubicBezTo>
                  <a:pt x="598075" y="874967"/>
                  <a:pt x="538829" y="914972"/>
                  <a:pt x="477203" y="939641"/>
                </a:cubicBezTo>
                <a:cubicBezTo>
                  <a:pt x="455009" y="949547"/>
                  <a:pt x="432816" y="949547"/>
                  <a:pt x="410623" y="939641"/>
                </a:cubicBezTo>
                <a:cubicBezTo>
                  <a:pt x="340328" y="911257"/>
                  <a:pt x="275558" y="865632"/>
                  <a:pt x="216408" y="802767"/>
                </a:cubicBezTo>
                <a:cubicBezTo>
                  <a:pt x="151067" y="734949"/>
                  <a:pt x="99917" y="655415"/>
                  <a:pt x="62865" y="564166"/>
                </a:cubicBezTo>
                <a:cubicBezTo>
                  <a:pt x="20955" y="461772"/>
                  <a:pt x="0" y="352616"/>
                  <a:pt x="0" y="236792"/>
                </a:cubicBezTo>
                <a:cubicBezTo>
                  <a:pt x="0" y="218313"/>
                  <a:pt x="4953" y="201644"/>
                  <a:pt x="14764" y="186881"/>
                </a:cubicBezTo>
                <a:cubicBezTo>
                  <a:pt x="24670" y="172117"/>
                  <a:pt x="38195" y="161639"/>
                  <a:pt x="55436" y="155448"/>
                </a:cubicBezTo>
                <a:lnTo>
                  <a:pt x="410623" y="7429"/>
                </a:lnTo>
                <a:cubicBezTo>
                  <a:pt x="432816" y="-2477"/>
                  <a:pt x="455009" y="-2477"/>
                  <a:pt x="477203" y="7429"/>
                </a:cubicBezTo>
                <a:lnTo>
                  <a:pt x="832295" y="155353"/>
                </a:lnTo>
                <a:cubicBezTo>
                  <a:pt x="849535" y="161544"/>
                  <a:pt x="863156" y="172022"/>
                  <a:pt x="872966" y="186785"/>
                </a:cubicBezTo>
                <a:cubicBezTo>
                  <a:pt x="882872" y="201549"/>
                  <a:pt x="887730" y="218218"/>
                  <a:pt x="887730" y="236696"/>
                </a:cubicBezTo>
                <a:cubicBezTo>
                  <a:pt x="887730" y="363665"/>
                  <a:pt x="864299" y="480250"/>
                  <a:pt x="817436" y="586264"/>
                </a:cubicBezTo>
                <a:close/>
                <a:moveTo>
                  <a:pt x="669512" y="614077"/>
                </a:moveTo>
                <a:cubicBezTo>
                  <a:pt x="733615" y="509302"/>
                  <a:pt x="766953" y="390239"/>
                  <a:pt x="769430" y="257080"/>
                </a:cubicBezTo>
                <a:lnTo>
                  <a:pt x="443865" y="120206"/>
                </a:lnTo>
                <a:lnTo>
                  <a:pt x="443865" y="824865"/>
                </a:lnTo>
                <a:cubicBezTo>
                  <a:pt x="536353" y="779240"/>
                  <a:pt x="611600" y="708946"/>
                  <a:pt x="669512" y="613982"/>
                </a:cubicBezTo>
                <a:close/>
              </a:path>
            </a:pathLst>
          </a:custGeom>
          <a:solidFill>
            <a:schemeClr val="accent5"/>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2B3654"/>
              </a:solidFill>
              <a:effectLst/>
              <a:uLnTx/>
              <a:uFillTx/>
              <a:latin typeface="Inter"/>
              <a:ea typeface="+mn-ea"/>
              <a:cs typeface="+mn-cs"/>
            </a:endParaRPr>
          </a:p>
        </p:txBody>
      </p:sp>
      <p:sp>
        <p:nvSpPr>
          <p:cNvPr id="3" name="Platshållare för text 1">
            <a:extLst>
              <a:ext uri="{FF2B5EF4-FFF2-40B4-BE49-F238E27FC236}">
                <a16:creationId xmlns:a16="http://schemas.microsoft.com/office/drawing/2014/main" id="{5DB34E71-85C3-DBF5-E70C-11AB86EC5ADF}"/>
              </a:ext>
            </a:extLst>
          </p:cNvPr>
          <p:cNvSpPr>
            <a:spLocks noGrp="1"/>
          </p:cNvSpPr>
          <p:nvPr>
            <p:ph type="body" idx="2"/>
          </p:nvPr>
        </p:nvSpPr>
        <p:spPr>
          <a:xfrm>
            <a:off x="2143353" y="1903605"/>
            <a:ext cx="4099873"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400" b="1">
                <a:solidFill>
                  <a:schemeClr val="bg1"/>
                </a:solidFill>
              </a:rPr>
              <a:t>Gemensamt för direktiven</a:t>
            </a:r>
          </a:p>
        </p:txBody>
      </p:sp>
      <p:sp>
        <p:nvSpPr>
          <p:cNvPr id="2" name="Platshållare för text 2">
            <a:extLst>
              <a:ext uri="{FF2B5EF4-FFF2-40B4-BE49-F238E27FC236}">
                <a16:creationId xmlns:a16="http://schemas.microsoft.com/office/drawing/2014/main" id="{46F16614-C134-3C9A-8F92-2B7E64AB4C5C}"/>
              </a:ext>
            </a:extLst>
          </p:cNvPr>
          <p:cNvSpPr>
            <a:spLocks noGrp="1"/>
          </p:cNvSpPr>
          <p:nvPr>
            <p:ph type="body" idx="3"/>
          </p:nvPr>
        </p:nvSpPr>
        <p:spPr>
          <a:xfrm>
            <a:off x="2143353" y="2449213"/>
            <a:ext cx="8253713" cy="2731675"/>
          </a:xfrm>
          <a:prstGeom prst="rect">
            <a:avLst/>
          </a:prstGeom>
        </p:spPr>
        <p:txBody>
          <a:bodyPr numCol="1"/>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0400" indent="-230400" fontAlgn="t">
              <a:spcBef>
                <a:spcPts val="0"/>
              </a:spcBef>
              <a:spcAft>
                <a:spcPts val="800"/>
              </a:spcAft>
            </a:pPr>
            <a:r>
              <a:rPr lang="sv-SE" sz="2000">
                <a:solidFill>
                  <a:schemeClr val="bg1"/>
                </a:solidFill>
              </a:rPr>
              <a:t>Identifiering av offentliga och privata aktörer som omfattas</a:t>
            </a:r>
          </a:p>
          <a:p>
            <a:pPr marL="230400" indent="-230400" fontAlgn="t">
              <a:spcBef>
                <a:spcPts val="0"/>
              </a:spcBef>
              <a:spcAft>
                <a:spcPts val="800"/>
              </a:spcAft>
            </a:pPr>
            <a:r>
              <a:rPr lang="sv-SE" sz="2000">
                <a:solidFill>
                  <a:schemeClr val="bg1"/>
                </a:solidFill>
              </a:rPr>
              <a:t>Krav på riskanalys</a:t>
            </a:r>
          </a:p>
          <a:p>
            <a:pPr marL="230400" indent="-230400" fontAlgn="t">
              <a:spcBef>
                <a:spcPts val="0"/>
              </a:spcBef>
              <a:spcAft>
                <a:spcPts val="800"/>
              </a:spcAft>
            </a:pPr>
            <a:r>
              <a:rPr lang="sv-SE" sz="2000">
                <a:solidFill>
                  <a:schemeClr val="bg1"/>
                </a:solidFill>
              </a:rPr>
              <a:t>Krav på åtgärder</a:t>
            </a:r>
          </a:p>
          <a:p>
            <a:pPr marL="230400" indent="-230400" fontAlgn="t">
              <a:spcBef>
                <a:spcPts val="0"/>
              </a:spcBef>
              <a:spcAft>
                <a:spcPts val="600"/>
              </a:spcAft>
            </a:pPr>
            <a:r>
              <a:rPr lang="sv-SE" sz="2000">
                <a:solidFill>
                  <a:schemeClr val="bg1"/>
                </a:solidFill>
              </a:rPr>
              <a:t>Incidentrapportering</a:t>
            </a:r>
          </a:p>
          <a:p>
            <a:pPr marL="230400" indent="-230400" fontAlgn="t">
              <a:spcBef>
                <a:spcPts val="0"/>
              </a:spcBef>
              <a:spcAft>
                <a:spcPts val="600"/>
              </a:spcAft>
            </a:pPr>
            <a:r>
              <a:rPr lang="sv-SE" sz="2000">
                <a:solidFill>
                  <a:schemeClr val="bg1"/>
                </a:solidFill>
              </a:rPr>
              <a:t>Tillsyn</a:t>
            </a:r>
          </a:p>
          <a:p>
            <a:pPr marL="230400" indent="-230400" fontAlgn="t">
              <a:spcBef>
                <a:spcPts val="0"/>
              </a:spcBef>
              <a:spcAft>
                <a:spcPts val="600"/>
              </a:spcAft>
            </a:pPr>
            <a:r>
              <a:rPr lang="sv-SE" sz="2000">
                <a:solidFill>
                  <a:schemeClr val="bg1"/>
                </a:solidFill>
              </a:rPr>
              <a:t>Stärkt nationellt arbete</a:t>
            </a:r>
          </a:p>
          <a:p>
            <a:pPr marL="230400" indent="-230400" fontAlgn="t">
              <a:spcBef>
                <a:spcPts val="0"/>
              </a:spcBef>
              <a:spcAft>
                <a:spcPts val="600"/>
              </a:spcAft>
            </a:pPr>
            <a:r>
              <a:rPr lang="sv-SE" sz="2000">
                <a:solidFill>
                  <a:schemeClr val="bg1"/>
                </a:solidFill>
              </a:rPr>
              <a:t>Stärkt EU-samarbete</a:t>
            </a:r>
            <a:endParaRPr lang="sv-SE" sz="1800">
              <a:solidFill>
                <a:schemeClr val="bg1"/>
              </a:solidFill>
            </a:endParaRPr>
          </a:p>
        </p:txBody>
      </p:sp>
    </p:spTree>
    <p:extLst>
      <p:ext uri="{BB962C8B-B14F-4D97-AF65-F5344CB8AC3E}">
        <p14:creationId xmlns:p14="http://schemas.microsoft.com/office/powerpoint/2010/main" val="482949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45337311-6901-F90D-1684-8424BEBC890D}"/>
              </a:ext>
              <a:ext uri="{C183D7F6-B498-43B3-948B-1728B52AA6E4}">
                <adec:decorative xmlns:adec="http://schemas.microsoft.com/office/drawing/2017/decorative" val="1"/>
              </a:ext>
            </a:extLst>
          </p:cNvPr>
          <p:cNvSpPr>
            <a:spLocks noGrp="1"/>
          </p:cNvSpPr>
          <p:nvPr>
            <p:ph type="title"/>
          </p:nvPr>
        </p:nvSpPr>
        <p:spPr>
          <a:xfrm>
            <a:off x="1393199" y="-984967"/>
            <a:ext cx="9424947" cy="878339"/>
          </a:xfrm>
        </p:spPr>
        <p:txBody>
          <a:bodyPr anchor="ctr"/>
          <a:lstStyle/>
          <a:p>
            <a:r>
              <a:rPr lang="sv-SE" b="1" dirty="0"/>
              <a:t>Stärkt motståndskraft – alla delar  </a:t>
            </a:r>
          </a:p>
        </p:txBody>
      </p:sp>
      <p:sp>
        <p:nvSpPr>
          <p:cNvPr id="5" name="Rubrik 2">
            <a:extLst>
              <a:ext uri="{FF2B5EF4-FFF2-40B4-BE49-F238E27FC236}">
                <a16:creationId xmlns:a16="http://schemas.microsoft.com/office/drawing/2014/main" id="{2022F65A-3BFF-4603-F268-3B8E57C7D6E5}"/>
              </a:ext>
              <a:ext uri="{C183D7F6-B498-43B3-948B-1728B52AA6E4}">
                <adec:decorative xmlns:adec="http://schemas.microsoft.com/office/drawing/2017/decorative" val="1"/>
              </a:ext>
            </a:extLst>
          </p:cNvPr>
          <p:cNvSpPr>
            <a:spLocks noGrp="1"/>
          </p:cNvSpPr>
          <p:nvPr>
            <p:ph type="body" idx="1"/>
          </p:nvPr>
        </p:nvSpPr>
        <p:spPr>
          <a:xfrm>
            <a:off x="1419471" y="633630"/>
            <a:ext cx="9424947" cy="878339"/>
          </a:xfrm>
          <a:prstGeom prst="rect">
            <a:avLst/>
          </a:prstGeom>
        </p:spPr>
        <p:txBody>
          <a:bodyPr vert="horz" lIns="91440" tIns="45720" rIns="91440" bIns="45720" rtlCol="0" anchor="ctr">
            <a:noAutofit/>
          </a:bodyPr>
          <a:lstStyle>
            <a:lvl1pPr algn="l" defTabSz="914377" rtl="0" eaLnBrk="1" latinLnBrk="0" hangingPunct="1">
              <a:lnSpc>
                <a:spcPct val="100000"/>
              </a:lnSpc>
              <a:spcBef>
                <a:spcPct val="0"/>
              </a:spcBef>
              <a:buNone/>
              <a:defRPr sz="2800" b="0" i="0" kern="1200">
                <a:solidFill>
                  <a:srgbClr val="040508"/>
                </a:solidFill>
                <a:latin typeface="+mj-lt"/>
                <a:ea typeface="Inter" panose="020B0502030000000004" pitchFamily="34" charset="0"/>
                <a:cs typeface="Verdana" panose="020B0604030504040204" pitchFamily="34" charset="0"/>
              </a:defRPr>
            </a:lvl1pPr>
          </a:lstStyle>
          <a:p>
            <a:r>
              <a:rPr lang="sv-SE" b="1" dirty="0"/>
              <a:t>Stärkt motståndskraft  </a:t>
            </a:r>
          </a:p>
        </p:txBody>
      </p:sp>
      <p:sp>
        <p:nvSpPr>
          <p:cNvPr id="13" name="Rektangel 1">
            <a:extLst>
              <a:ext uri="{FF2B5EF4-FFF2-40B4-BE49-F238E27FC236}">
                <a16:creationId xmlns:a16="http://schemas.microsoft.com/office/drawing/2014/main" id="{9B897085-2342-39C0-AD07-428409D8535D}"/>
              </a:ext>
              <a:ext uri="{C183D7F6-B498-43B3-948B-1728B52AA6E4}">
                <adec:decorative xmlns:adec="http://schemas.microsoft.com/office/drawing/2017/decorative" val="1"/>
              </a:ext>
            </a:extLst>
          </p:cNvPr>
          <p:cNvSpPr/>
          <p:nvPr/>
        </p:nvSpPr>
        <p:spPr>
          <a:xfrm>
            <a:off x="1393825" y="1714500"/>
            <a:ext cx="9424988" cy="178308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5" name="Frihandsfigur: Form 1">
            <a:extLst>
              <a:ext uri="{FF2B5EF4-FFF2-40B4-BE49-F238E27FC236}">
                <a16:creationId xmlns:a16="http://schemas.microsoft.com/office/drawing/2014/main" id="{FDA15E80-E051-925B-008B-9DA68405B6C3}"/>
              </a:ext>
              <a:ext uri="{C183D7F6-B498-43B3-948B-1728B52AA6E4}">
                <adec:decorative xmlns:adec="http://schemas.microsoft.com/office/drawing/2017/decorative" val="1"/>
              </a:ext>
            </a:extLst>
          </p:cNvPr>
          <p:cNvSpPr/>
          <p:nvPr/>
        </p:nvSpPr>
        <p:spPr>
          <a:xfrm>
            <a:off x="1650499" y="1903605"/>
            <a:ext cx="388620" cy="414598"/>
          </a:xfrm>
          <a:custGeom>
            <a:avLst/>
            <a:gdLst>
              <a:gd name="csX0" fmla="*/ 817531 w 887729"/>
              <a:gd name="csY0" fmla="*/ 586359 h 947070"/>
              <a:gd name="csX1" fmla="*/ 654749 w 887729"/>
              <a:gd name="csY1" fmla="*/ 819436 h 947070"/>
              <a:gd name="csX2" fmla="*/ 477203 w 887729"/>
              <a:gd name="csY2" fmla="*/ 939641 h 947070"/>
              <a:gd name="csX3" fmla="*/ 410623 w 887729"/>
              <a:gd name="csY3" fmla="*/ 939641 h 947070"/>
              <a:gd name="csX4" fmla="*/ 216408 w 887729"/>
              <a:gd name="csY4" fmla="*/ 802767 h 947070"/>
              <a:gd name="csX5" fmla="*/ 62865 w 887729"/>
              <a:gd name="csY5" fmla="*/ 564166 h 947070"/>
              <a:gd name="csX6" fmla="*/ 0 w 887729"/>
              <a:gd name="csY6" fmla="*/ 236792 h 947070"/>
              <a:gd name="csX7" fmla="*/ 14764 w 887729"/>
              <a:gd name="csY7" fmla="*/ 186881 h 947070"/>
              <a:gd name="csX8" fmla="*/ 55436 w 887729"/>
              <a:gd name="csY8" fmla="*/ 155448 h 947070"/>
              <a:gd name="csX9" fmla="*/ 410623 w 887729"/>
              <a:gd name="csY9" fmla="*/ 7429 h 947070"/>
              <a:gd name="csX10" fmla="*/ 477203 w 887729"/>
              <a:gd name="csY10" fmla="*/ 7429 h 947070"/>
              <a:gd name="csX11" fmla="*/ 832295 w 887729"/>
              <a:gd name="csY11" fmla="*/ 155353 h 947070"/>
              <a:gd name="csX12" fmla="*/ 872966 w 887729"/>
              <a:gd name="csY12" fmla="*/ 186785 h 947070"/>
              <a:gd name="csX13" fmla="*/ 887730 w 887729"/>
              <a:gd name="csY13" fmla="*/ 236696 h 947070"/>
              <a:gd name="csX14" fmla="*/ 817436 w 887729"/>
              <a:gd name="csY14" fmla="*/ 586264 h 947070"/>
              <a:gd name="csX15" fmla="*/ 669512 w 887729"/>
              <a:gd name="csY15" fmla="*/ 614077 h 947070"/>
              <a:gd name="csX16" fmla="*/ 769430 w 887729"/>
              <a:gd name="csY16" fmla="*/ 257080 h 947070"/>
              <a:gd name="csX17" fmla="*/ 443865 w 887729"/>
              <a:gd name="csY17" fmla="*/ 120206 h 947070"/>
              <a:gd name="csX18" fmla="*/ 443865 w 887729"/>
              <a:gd name="csY18" fmla="*/ 824865 h 947070"/>
              <a:gd name="csX19" fmla="*/ 669512 w 887729"/>
              <a:gd name="csY19" fmla="*/ 613982 h 947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7729" h="947070">
                <a:moveTo>
                  <a:pt x="817531" y="586359"/>
                </a:moveTo>
                <a:cubicBezTo>
                  <a:pt x="776859" y="675132"/>
                  <a:pt x="722567" y="752856"/>
                  <a:pt x="654749" y="819436"/>
                </a:cubicBezTo>
                <a:cubicBezTo>
                  <a:pt x="598075" y="874967"/>
                  <a:pt x="538829" y="914972"/>
                  <a:pt x="477203" y="939641"/>
                </a:cubicBezTo>
                <a:cubicBezTo>
                  <a:pt x="455009" y="949547"/>
                  <a:pt x="432816" y="949547"/>
                  <a:pt x="410623" y="939641"/>
                </a:cubicBezTo>
                <a:cubicBezTo>
                  <a:pt x="340328" y="911257"/>
                  <a:pt x="275558" y="865632"/>
                  <a:pt x="216408" y="802767"/>
                </a:cubicBezTo>
                <a:cubicBezTo>
                  <a:pt x="151067" y="734949"/>
                  <a:pt x="99917" y="655415"/>
                  <a:pt x="62865" y="564166"/>
                </a:cubicBezTo>
                <a:cubicBezTo>
                  <a:pt x="20955" y="461772"/>
                  <a:pt x="0" y="352616"/>
                  <a:pt x="0" y="236792"/>
                </a:cubicBezTo>
                <a:cubicBezTo>
                  <a:pt x="0" y="218313"/>
                  <a:pt x="4953" y="201644"/>
                  <a:pt x="14764" y="186881"/>
                </a:cubicBezTo>
                <a:cubicBezTo>
                  <a:pt x="24670" y="172117"/>
                  <a:pt x="38195" y="161639"/>
                  <a:pt x="55436" y="155448"/>
                </a:cubicBezTo>
                <a:lnTo>
                  <a:pt x="410623" y="7429"/>
                </a:lnTo>
                <a:cubicBezTo>
                  <a:pt x="432816" y="-2477"/>
                  <a:pt x="455009" y="-2477"/>
                  <a:pt x="477203" y="7429"/>
                </a:cubicBezTo>
                <a:lnTo>
                  <a:pt x="832295" y="155353"/>
                </a:lnTo>
                <a:cubicBezTo>
                  <a:pt x="849535" y="161544"/>
                  <a:pt x="863156" y="172022"/>
                  <a:pt x="872966" y="186785"/>
                </a:cubicBezTo>
                <a:cubicBezTo>
                  <a:pt x="882872" y="201549"/>
                  <a:pt x="887730" y="218218"/>
                  <a:pt x="887730" y="236696"/>
                </a:cubicBezTo>
                <a:cubicBezTo>
                  <a:pt x="887730" y="363665"/>
                  <a:pt x="864299" y="480250"/>
                  <a:pt x="817436" y="586264"/>
                </a:cubicBezTo>
                <a:close/>
                <a:moveTo>
                  <a:pt x="669512" y="614077"/>
                </a:moveTo>
                <a:cubicBezTo>
                  <a:pt x="733615" y="509302"/>
                  <a:pt x="766953" y="390239"/>
                  <a:pt x="769430" y="257080"/>
                </a:cubicBezTo>
                <a:lnTo>
                  <a:pt x="443865" y="120206"/>
                </a:lnTo>
                <a:lnTo>
                  <a:pt x="443865" y="824865"/>
                </a:lnTo>
                <a:cubicBezTo>
                  <a:pt x="536353" y="779240"/>
                  <a:pt x="611600" y="708946"/>
                  <a:pt x="669512" y="613982"/>
                </a:cubicBezTo>
                <a:close/>
              </a:path>
            </a:pathLst>
          </a:custGeom>
          <a:solidFill>
            <a:schemeClr val="accent5"/>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2B3654"/>
              </a:solidFill>
              <a:effectLst/>
              <a:uLnTx/>
              <a:uFillTx/>
              <a:latin typeface="Inter"/>
              <a:ea typeface="+mn-ea"/>
              <a:cs typeface="+mn-cs"/>
            </a:endParaRPr>
          </a:p>
        </p:txBody>
      </p:sp>
      <p:sp>
        <p:nvSpPr>
          <p:cNvPr id="2" name="Platshållare för text 1">
            <a:extLst>
              <a:ext uri="{FF2B5EF4-FFF2-40B4-BE49-F238E27FC236}">
                <a16:creationId xmlns:a16="http://schemas.microsoft.com/office/drawing/2014/main" id="{8E33E7E0-3938-8D3A-FA69-04E9023BA04D}"/>
              </a:ext>
            </a:extLst>
          </p:cNvPr>
          <p:cNvSpPr>
            <a:spLocks noGrp="1"/>
          </p:cNvSpPr>
          <p:nvPr>
            <p:ph type="body" idx="2"/>
          </p:nvPr>
        </p:nvSpPr>
        <p:spPr>
          <a:xfrm>
            <a:off x="2143354" y="1909575"/>
            <a:ext cx="3480798"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solidFill>
                  <a:schemeClr val="bg1"/>
                </a:solidFill>
              </a:rPr>
              <a:t>Gemensamt för direktiven</a:t>
            </a:r>
          </a:p>
        </p:txBody>
      </p:sp>
      <p:sp>
        <p:nvSpPr>
          <p:cNvPr id="30" name="Platshållare för text 2">
            <a:extLst>
              <a:ext uri="{FF2B5EF4-FFF2-40B4-BE49-F238E27FC236}">
                <a16:creationId xmlns:a16="http://schemas.microsoft.com/office/drawing/2014/main" id="{FBCF6CA0-D95D-D4AC-E88D-F304A9D7800E}"/>
              </a:ext>
              <a:ext uri="{C183D7F6-B498-43B3-948B-1728B52AA6E4}">
                <adec:decorative xmlns:adec="http://schemas.microsoft.com/office/drawing/2017/decorative" val="1"/>
              </a:ext>
            </a:extLst>
          </p:cNvPr>
          <p:cNvSpPr>
            <a:spLocks noGrp="1"/>
          </p:cNvSpPr>
          <p:nvPr>
            <p:ph type="body" idx="3"/>
          </p:nvPr>
        </p:nvSpPr>
        <p:spPr>
          <a:xfrm>
            <a:off x="2143354" y="2335626"/>
            <a:ext cx="2771546" cy="955502"/>
          </a:xfrm>
          <a:prstGeom prst="rect">
            <a:avLst/>
          </a:prstGeom>
        </p:spPr>
        <p:txBody>
          <a:bodyPr numCol="1"/>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000" indent="-108000" fontAlgn="t">
              <a:spcBef>
                <a:spcPts val="0"/>
              </a:spcBef>
              <a:spcAft>
                <a:spcPts val="800"/>
              </a:spcAft>
            </a:pPr>
            <a:r>
              <a:rPr lang="sv-SE" sz="1400">
                <a:solidFill>
                  <a:schemeClr val="bg1"/>
                </a:solidFill>
              </a:rPr>
              <a:t>Identifiering av offentliga och </a:t>
            </a:r>
            <a:br>
              <a:rPr lang="sv-SE" sz="1400">
                <a:solidFill>
                  <a:schemeClr val="bg1"/>
                </a:solidFill>
              </a:rPr>
            </a:br>
            <a:r>
              <a:rPr lang="sv-SE" sz="1400">
                <a:solidFill>
                  <a:schemeClr val="bg1"/>
                </a:solidFill>
              </a:rPr>
              <a:t>privata aktörer som omfattas</a:t>
            </a:r>
          </a:p>
          <a:p>
            <a:pPr marL="108000" indent="-108000" fontAlgn="t">
              <a:spcBef>
                <a:spcPts val="0"/>
              </a:spcBef>
              <a:spcAft>
                <a:spcPts val="800"/>
              </a:spcAft>
            </a:pPr>
            <a:r>
              <a:rPr lang="sv-SE" sz="1400">
                <a:solidFill>
                  <a:schemeClr val="bg1"/>
                </a:solidFill>
              </a:rPr>
              <a:t>Krav på riskanalys</a:t>
            </a:r>
          </a:p>
        </p:txBody>
      </p:sp>
      <p:sp>
        <p:nvSpPr>
          <p:cNvPr id="33" name="Platshållare för text 3">
            <a:extLst>
              <a:ext uri="{FF2B5EF4-FFF2-40B4-BE49-F238E27FC236}">
                <a16:creationId xmlns:a16="http://schemas.microsoft.com/office/drawing/2014/main" id="{832E0AC4-1BD1-B6F3-2F1A-7F05868C48AF}"/>
              </a:ext>
              <a:ext uri="{C183D7F6-B498-43B3-948B-1728B52AA6E4}">
                <adec:decorative xmlns:adec="http://schemas.microsoft.com/office/drawing/2017/decorative" val="1"/>
              </a:ext>
            </a:extLst>
          </p:cNvPr>
          <p:cNvSpPr>
            <a:spLocks noGrp="1"/>
          </p:cNvSpPr>
          <p:nvPr>
            <p:ph type="body" idx="4"/>
          </p:nvPr>
        </p:nvSpPr>
        <p:spPr>
          <a:xfrm>
            <a:off x="4998330" y="2335626"/>
            <a:ext cx="2082693" cy="955502"/>
          </a:xfrm>
          <a:prstGeom prst="rect">
            <a:avLst/>
          </a:prstGeom>
        </p:spPr>
        <p:txBody>
          <a:bodyPr numCol="1"/>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000" indent="-108000" fontAlgn="t">
              <a:spcBef>
                <a:spcPts val="0"/>
              </a:spcBef>
              <a:spcAft>
                <a:spcPts val="800"/>
              </a:spcAft>
            </a:pPr>
            <a:r>
              <a:rPr lang="sv-SE" sz="1400">
                <a:solidFill>
                  <a:schemeClr val="bg1"/>
                </a:solidFill>
              </a:rPr>
              <a:t>Krav på åtgärder</a:t>
            </a:r>
          </a:p>
          <a:p>
            <a:pPr marL="108000" indent="-108000" fontAlgn="t">
              <a:spcBef>
                <a:spcPts val="0"/>
              </a:spcBef>
              <a:spcAft>
                <a:spcPts val="600"/>
              </a:spcAft>
            </a:pPr>
            <a:r>
              <a:rPr lang="sv-SE" sz="1400">
                <a:solidFill>
                  <a:schemeClr val="bg1"/>
                </a:solidFill>
              </a:rPr>
              <a:t>Incidentrapportering</a:t>
            </a:r>
          </a:p>
          <a:p>
            <a:pPr marL="108000" indent="-108000" fontAlgn="t">
              <a:spcBef>
                <a:spcPts val="0"/>
              </a:spcBef>
              <a:spcAft>
                <a:spcPts val="600"/>
              </a:spcAft>
            </a:pPr>
            <a:r>
              <a:rPr lang="sv-SE" sz="1400">
                <a:solidFill>
                  <a:schemeClr val="bg1"/>
                </a:solidFill>
              </a:rPr>
              <a:t>Tillsyn</a:t>
            </a:r>
          </a:p>
        </p:txBody>
      </p:sp>
      <p:sp>
        <p:nvSpPr>
          <p:cNvPr id="35" name="Platshållare för text 4">
            <a:extLst>
              <a:ext uri="{FF2B5EF4-FFF2-40B4-BE49-F238E27FC236}">
                <a16:creationId xmlns:a16="http://schemas.microsoft.com/office/drawing/2014/main" id="{C90718DB-1804-DF8A-D8B2-D534F19EED9D}"/>
              </a:ext>
              <a:ext uri="{C183D7F6-B498-43B3-948B-1728B52AA6E4}">
                <adec:decorative xmlns:adec="http://schemas.microsoft.com/office/drawing/2017/decorative" val="1"/>
              </a:ext>
            </a:extLst>
          </p:cNvPr>
          <p:cNvSpPr>
            <a:spLocks noGrp="1"/>
          </p:cNvSpPr>
          <p:nvPr>
            <p:ph type="body" idx="5"/>
          </p:nvPr>
        </p:nvSpPr>
        <p:spPr>
          <a:xfrm>
            <a:off x="7210970" y="2335626"/>
            <a:ext cx="2359749" cy="955502"/>
          </a:xfrm>
          <a:prstGeom prst="rect">
            <a:avLst/>
          </a:prstGeom>
        </p:spPr>
        <p:txBody>
          <a:bodyPr numCol="1"/>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000" indent="-108000" fontAlgn="t">
              <a:spcBef>
                <a:spcPts val="0"/>
              </a:spcBef>
              <a:spcAft>
                <a:spcPts val="600"/>
              </a:spcAft>
            </a:pPr>
            <a:r>
              <a:rPr lang="sv-SE" sz="1400">
                <a:solidFill>
                  <a:schemeClr val="bg1"/>
                </a:solidFill>
              </a:rPr>
              <a:t>Stärkt nationellt arbete</a:t>
            </a:r>
          </a:p>
          <a:p>
            <a:pPr marL="108000" indent="-108000" fontAlgn="t">
              <a:spcBef>
                <a:spcPts val="0"/>
              </a:spcBef>
              <a:spcAft>
                <a:spcPts val="600"/>
              </a:spcAft>
            </a:pPr>
            <a:r>
              <a:rPr lang="sv-SE" sz="1400">
                <a:solidFill>
                  <a:schemeClr val="bg1"/>
                </a:solidFill>
              </a:rPr>
              <a:t>Stärkt EU-samarbete</a:t>
            </a:r>
          </a:p>
        </p:txBody>
      </p:sp>
      <p:sp>
        <p:nvSpPr>
          <p:cNvPr id="16" name="Rektangel 2">
            <a:extLst>
              <a:ext uri="{FF2B5EF4-FFF2-40B4-BE49-F238E27FC236}">
                <a16:creationId xmlns:a16="http://schemas.microsoft.com/office/drawing/2014/main" id="{AB9D7A59-7FE3-F3E6-3B56-85FF7D718ECB}"/>
              </a:ext>
              <a:ext uri="{C183D7F6-B498-43B3-948B-1728B52AA6E4}">
                <adec:decorative xmlns:adec="http://schemas.microsoft.com/office/drawing/2017/decorative" val="1"/>
              </a:ext>
            </a:extLst>
          </p:cNvPr>
          <p:cNvSpPr/>
          <p:nvPr/>
        </p:nvSpPr>
        <p:spPr>
          <a:xfrm>
            <a:off x="1393825" y="3589020"/>
            <a:ext cx="4656137" cy="206502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6" name="Frihandsfigur: Form 2">
            <a:extLst>
              <a:ext uri="{FF2B5EF4-FFF2-40B4-BE49-F238E27FC236}">
                <a16:creationId xmlns:a16="http://schemas.microsoft.com/office/drawing/2014/main" id="{C2CA1D02-ABAB-43D2-0D01-B66A1D9C0C3D}"/>
              </a:ext>
              <a:ext uri="{C183D7F6-B498-43B3-948B-1728B52AA6E4}">
                <adec:decorative xmlns:adec="http://schemas.microsoft.com/office/drawing/2017/decorative" val="1"/>
              </a:ext>
            </a:extLst>
          </p:cNvPr>
          <p:cNvSpPr/>
          <p:nvPr/>
        </p:nvSpPr>
        <p:spPr>
          <a:xfrm>
            <a:off x="1650499" y="3773606"/>
            <a:ext cx="414598" cy="414598"/>
          </a:xfrm>
          <a:custGeom>
            <a:avLst/>
            <a:gdLst>
              <a:gd name="csX0" fmla="*/ 882301 w 947070"/>
              <a:gd name="csY0" fmla="*/ 934117 h 947070"/>
              <a:gd name="csX1" fmla="*/ 850868 w 947070"/>
              <a:gd name="csY1" fmla="*/ 947071 h 947070"/>
              <a:gd name="csX2" fmla="*/ 819436 w 947070"/>
              <a:gd name="csY2" fmla="*/ 934117 h 947070"/>
              <a:gd name="csX3" fmla="*/ 634460 w 947070"/>
              <a:gd name="csY3" fmla="*/ 749141 h 947070"/>
              <a:gd name="csX4" fmla="*/ 621506 w 947070"/>
              <a:gd name="csY4" fmla="*/ 717709 h 947070"/>
              <a:gd name="csX5" fmla="*/ 621506 w 947070"/>
              <a:gd name="csY5" fmla="*/ 688086 h 947070"/>
              <a:gd name="csX6" fmla="*/ 384715 w 947070"/>
              <a:gd name="csY6" fmla="*/ 769429 h 947070"/>
              <a:gd name="csX7" fmla="*/ 191452 w 947070"/>
              <a:gd name="csY7" fmla="*/ 717614 h 947070"/>
              <a:gd name="csX8" fmla="*/ 51816 w 947070"/>
              <a:gd name="csY8" fmla="*/ 577977 h 947070"/>
              <a:gd name="csX9" fmla="*/ 0 w 947070"/>
              <a:gd name="csY9" fmla="*/ 384715 h 947070"/>
              <a:gd name="csX10" fmla="*/ 51816 w 947070"/>
              <a:gd name="csY10" fmla="*/ 191453 h 947070"/>
              <a:gd name="csX11" fmla="*/ 191452 w 947070"/>
              <a:gd name="csY11" fmla="*/ 51816 h 947070"/>
              <a:gd name="csX12" fmla="*/ 384715 w 947070"/>
              <a:gd name="csY12" fmla="*/ 0 h 947070"/>
              <a:gd name="csX13" fmla="*/ 577977 w 947070"/>
              <a:gd name="csY13" fmla="*/ 51816 h 947070"/>
              <a:gd name="csX14" fmla="*/ 717613 w 947070"/>
              <a:gd name="csY14" fmla="*/ 191453 h 947070"/>
              <a:gd name="csX15" fmla="*/ 769430 w 947070"/>
              <a:gd name="csY15" fmla="*/ 384715 h 947070"/>
              <a:gd name="csX16" fmla="*/ 688086 w 947070"/>
              <a:gd name="csY16" fmla="*/ 621506 h 947070"/>
              <a:gd name="csX17" fmla="*/ 717709 w 947070"/>
              <a:gd name="csY17" fmla="*/ 621506 h 947070"/>
              <a:gd name="csX18" fmla="*/ 749141 w 947070"/>
              <a:gd name="csY18" fmla="*/ 634460 h 947070"/>
              <a:gd name="csX19" fmla="*/ 934117 w 947070"/>
              <a:gd name="csY19" fmla="*/ 819436 h 947070"/>
              <a:gd name="csX20" fmla="*/ 947071 w 947070"/>
              <a:gd name="csY20" fmla="*/ 850868 h 947070"/>
              <a:gd name="csX21" fmla="*/ 934117 w 947070"/>
              <a:gd name="csY21" fmla="*/ 882301 h 947070"/>
              <a:gd name="csX22" fmla="*/ 882301 w 947070"/>
              <a:gd name="csY22" fmla="*/ 934117 h 947070"/>
              <a:gd name="csX23" fmla="*/ 602075 w 947070"/>
              <a:gd name="csY23" fmla="*/ 259080 h 947070"/>
              <a:gd name="csX24" fmla="*/ 510540 w 947070"/>
              <a:gd name="csY24" fmla="*/ 167545 h 947070"/>
              <a:gd name="csX25" fmla="*/ 384715 w 947070"/>
              <a:gd name="csY25" fmla="*/ 133350 h 947070"/>
              <a:gd name="csX26" fmla="*/ 258985 w 947070"/>
              <a:gd name="csY26" fmla="*/ 167545 h 947070"/>
              <a:gd name="csX27" fmla="*/ 167450 w 947070"/>
              <a:gd name="csY27" fmla="*/ 259080 h 947070"/>
              <a:gd name="csX28" fmla="*/ 133255 w 947070"/>
              <a:gd name="csY28" fmla="*/ 384905 h 947070"/>
              <a:gd name="csX29" fmla="*/ 167450 w 947070"/>
              <a:gd name="csY29" fmla="*/ 510635 h 947070"/>
              <a:gd name="csX30" fmla="*/ 258985 w 947070"/>
              <a:gd name="csY30" fmla="*/ 602171 h 947070"/>
              <a:gd name="csX31" fmla="*/ 384715 w 947070"/>
              <a:gd name="csY31" fmla="*/ 636365 h 947070"/>
              <a:gd name="csX32" fmla="*/ 510540 w 947070"/>
              <a:gd name="csY32" fmla="*/ 602171 h 947070"/>
              <a:gd name="csX33" fmla="*/ 602075 w 947070"/>
              <a:gd name="csY33" fmla="*/ 510635 h 947070"/>
              <a:gd name="csX34" fmla="*/ 636270 w 947070"/>
              <a:gd name="csY34" fmla="*/ 384905 h 947070"/>
              <a:gd name="csX35" fmla="*/ 602075 w 947070"/>
              <a:gd name="csY35" fmla="*/ 259080 h 947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947070" h="947070">
                <a:moveTo>
                  <a:pt x="882301" y="934117"/>
                </a:moveTo>
                <a:cubicBezTo>
                  <a:pt x="873633" y="942785"/>
                  <a:pt x="863155" y="947071"/>
                  <a:pt x="850868" y="947071"/>
                </a:cubicBezTo>
                <a:cubicBezTo>
                  <a:pt x="838581" y="947071"/>
                  <a:pt x="828008" y="942785"/>
                  <a:pt x="819436" y="934117"/>
                </a:cubicBezTo>
                <a:lnTo>
                  <a:pt x="634460" y="749141"/>
                </a:lnTo>
                <a:cubicBezTo>
                  <a:pt x="625793" y="740474"/>
                  <a:pt x="621506" y="729996"/>
                  <a:pt x="621506" y="717709"/>
                </a:cubicBezTo>
                <a:lnTo>
                  <a:pt x="621506" y="688086"/>
                </a:lnTo>
                <a:cubicBezTo>
                  <a:pt x="552450" y="742379"/>
                  <a:pt x="473583" y="769429"/>
                  <a:pt x="384715" y="769429"/>
                </a:cubicBezTo>
                <a:cubicBezTo>
                  <a:pt x="314420" y="769429"/>
                  <a:pt x="250031" y="752189"/>
                  <a:pt x="191452" y="717614"/>
                </a:cubicBezTo>
                <a:cubicBezTo>
                  <a:pt x="132874" y="683133"/>
                  <a:pt x="86296" y="636556"/>
                  <a:pt x="51816" y="577977"/>
                </a:cubicBezTo>
                <a:cubicBezTo>
                  <a:pt x="17335" y="519398"/>
                  <a:pt x="0" y="455009"/>
                  <a:pt x="0" y="384715"/>
                </a:cubicBezTo>
                <a:cubicBezTo>
                  <a:pt x="0" y="314420"/>
                  <a:pt x="17240" y="250031"/>
                  <a:pt x="51816" y="191453"/>
                </a:cubicBezTo>
                <a:cubicBezTo>
                  <a:pt x="86296" y="132874"/>
                  <a:pt x="132874" y="86297"/>
                  <a:pt x="191452" y="51816"/>
                </a:cubicBezTo>
                <a:cubicBezTo>
                  <a:pt x="250031" y="17336"/>
                  <a:pt x="314420" y="0"/>
                  <a:pt x="384715" y="0"/>
                </a:cubicBezTo>
                <a:cubicBezTo>
                  <a:pt x="455009" y="0"/>
                  <a:pt x="519398" y="17240"/>
                  <a:pt x="577977" y="51816"/>
                </a:cubicBezTo>
                <a:cubicBezTo>
                  <a:pt x="636556" y="86297"/>
                  <a:pt x="683133" y="132874"/>
                  <a:pt x="717613" y="191453"/>
                </a:cubicBezTo>
                <a:cubicBezTo>
                  <a:pt x="752094" y="250031"/>
                  <a:pt x="769430" y="314420"/>
                  <a:pt x="769430" y="384715"/>
                </a:cubicBezTo>
                <a:cubicBezTo>
                  <a:pt x="769430" y="473488"/>
                  <a:pt x="742283" y="552450"/>
                  <a:pt x="688086" y="621506"/>
                </a:cubicBezTo>
                <a:lnTo>
                  <a:pt x="717709" y="621506"/>
                </a:lnTo>
                <a:cubicBezTo>
                  <a:pt x="729996" y="621506"/>
                  <a:pt x="740569" y="625793"/>
                  <a:pt x="749141" y="634460"/>
                </a:cubicBezTo>
                <a:lnTo>
                  <a:pt x="934117" y="819436"/>
                </a:lnTo>
                <a:cubicBezTo>
                  <a:pt x="942784" y="828104"/>
                  <a:pt x="947071" y="838581"/>
                  <a:pt x="947071" y="850868"/>
                </a:cubicBezTo>
                <a:cubicBezTo>
                  <a:pt x="947071" y="863156"/>
                  <a:pt x="942784" y="873728"/>
                  <a:pt x="934117" y="882301"/>
                </a:cubicBezTo>
                <a:lnTo>
                  <a:pt x="882301" y="934117"/>
                </a:lnTo>
                <a:close/>
                <a:moveTo>
                  <a:pt x="602075" y="259080"/>
                </a:moveTo>
                <a:cubicBezTo>
                  <a:pt x="579310" y="220885"/>
                  <a:pt x="548735" y="190310"/>
                  <a:pt x="510540" y="167545"/>
                </a:cubicBezTo>
                <a:cubicBezTo>
                  <a:pt x="472345" y="144780"/>
                  <a:pt x="430339" y="133350"/>
                  <a:pt x="384715" y="133350"/>
                </a:cubicBezTo>
                <a:cubicBezTo>
                  <a:pt x="339090" y="133350"/>
                  <a:pt x="297180" y="144780"/>
                  <a:pt x="258985" y="167545"/>
                </a:cubicBezTo>
                <a:cubicBezTo>
                  <a:pt x="220789" y="190405"/>
                  <a:pt x="190214" y="220885"/>
                  <a:pt x="167450" y="259080"/>
                </a:cubicBezTo>
                <a:cubicBezTo>
                  <a:pt x="144685" y="297275"/>
                  <a:pt x="133255" y="339281"/>
                  <a:pt x="133255" y="384905"/>
                </a:cubicBezTo>
                <a:cubicBezTo>
                  <a:pt x="133255" y="430530"/>
                  <a:pt x="144685" y="472440"/>
                  <a:pt x="167450" y="510635"/>
                </a:cubicBezTo>
                <a:cubicBezTo>
                  <a:pt x="190309" y="548831"/>
                  <a:pt x="220789" y="579406"/>
                  <a:pt x="258985" y="602171"/>
                </a:cubicBezTo>
                <a:cubicBezTo>
                  <a:pt x="297180" y="624935"/>
                  <a:pt x="339090" y="636365"/>
                  <a:pt x="384715" y="636365"/>
                </a:cubicBezTo>
                <a:cubicBezTo>
                  <a:pt x="430339" y="636365"/>
                  <a:pt x="472250" y="624935"/>
                  <a:pt x="510540" y="602171"/>
                </a:cubicBezTo>
                <a:cubicBezTo>
                  <a:pt x="548735" y="579311"/>
                  <a:pt x="579310" y="548831"/>
                  <a:pt x="602075" y="510635"/>
                </a:cubicBezTo>
                <a:cubicBezTo>
                  <a:pt x="624935" y="472440"/>
                  <a:pt x="636270" y="430435"/>
                  <a:pt x="636270" y="384905"/>
                </a:cubicBezTo>
                <a:cubicBezTo>
                  <a:pt x="636270" y="339376"/>
                  <a:pt x="624840" y="297371"/>
                  <a:pt x="602075" y="259080"/>
                </a:cubicBezTo>
                <a:close/>
              </a:path>
            </a:pathLst>
          </a:custGeom>
          <a:solidFill>
            <a:schemeClr val="accent5"/>
          </a:solid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2B3654"/>
              </a:solidFill>
              <a:effectLst/>
              <a:uLnTx/>
              <a:uFillTx/>
              <a:latin typeface="Inter"/>
              <a:ea typeface="+mn-ea"/>
              <a:cs typeface="+mn-cs"/>
            </a:endParaRPr>
          </a:p>
        </p:txBody>
      </p:sp>
      <p:sp>
        <p:nvSpPr>
          <p:cNvPr id="3" name="Platshållare för text 5">
            <a:extLst>
              <a:ext uri="{FF2B5EF4-FFF2-40B4-BE49-F238E27FC236}">
                <a16:creationId xmlns:a16="http://schemas.microsoft.com/office/drawing/2014/main" id="{1DA5C071-2286-929C-9A67-A60B0A299A3F}"/>
              </a:ext>
            </a:extLst>
          </p:cNvPr>
          <p:cNvSpPr>
            <a:spLocks noGrp="1"/>
          </p:cNvSpPr>
          <p:nvPr>
            <p:ph type="body" idx="6"/>
          </p:nvPr>
        </p:nvSpPr>
        <p:spPr>
          <a:xfrm>
            <a:off x="2144443" y="3773246"/>
            <a:ext cx="3813189"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solidFill>
                  <a:schemeClr val="bg1"/>
                </a:solidFill>
              </a:rPr>
              <a:t>Ytterligare i CER-direktivet</a:t>
            </a:r>
          </a:p>
        </p:txBody>
      </p:sp>
      <p:sp>
        <p:nvSpPr>
          <p:cNvPr id="31" name="Platshållare för text 6">
            <a:extLst>
              <a:ext uri="{FF2B5EF4-FFF2-40B4-BE49-F238E27FC236}">
                <a16:creationId xmlns:a16="http://schemas.microsoft.com/office/drawing/2014/main" id="{1462ED98-A0D9-BCD8-922F-722414585A92}"/>
              </a:ext>
            </a:extLst>
          </p:cNvPr>
          <p:cNvSpPr>
            <a:spLocks noGrp="1"/>
          </p:cNvSpPr>
          <p:nvPr>
            <p:ph type="body" idx="7"/>
          </p:nvPr>
        </p:nvSpPr>
        <p:spPr>
          <a:xfrm>
            <a:off x="2174111" y="4177965"/>
            <a:ext cx="2833744" cy="1351553"/>
          </a:xfrm>
          <a:prstGeom prst="rect">
            <a:avLst/>
          </a:prstGeom>
        </p:spPr>
        <p:txBody>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000" indent="-108000"/>
            <a:r>
              <a:rPr lang="sv-SE" sz="1400">
                <a:solidFill>
                  <a:schemeClr val="bg1"/>
                </a:solidFill>
              </a:rPr>
              <a:t>Nationell riskanalys</a:t>
            </a:r>
          </a:p>
        </p:txBody>
      </p:sp>
      <p:sp>
        <p:nvSpPr>
          <p:cNvPr id="20" name="Rektangel 3">
            <a:extLst>
              <a:ext uri="{FF2B5EF4-FFF2-40B4-BE49-F238E27FC236}">
                <a16:creationId xmlns:a16="http://schemas.microsoft.com/office/drawing/2014/main" id="{CA50F420-D75F-3024-47C8-F8060BB928C4}"/>
              </a:ext>
              <a:ext uri="{C183D7F6-B498-43B3-948B-1728B52AA6E4}">
                <adec:decorative xmlns:adec="http://schemas.microsoft.com/office/drawing/2017/decorative" val="1"/>
              </a:ext>
            </a:extLst>
          </p:cNvPr>
          <p:cNvSpPr/>
          <p:nvPr/>
        </p:nvSpPr>
        <p:spPr>
          <a:xfrm>
            <a:off x="6162676" y="3589020"/>
            <a:ext cx="4656137" cy="206502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grpSp>
        <p:nvGrpSpPr>
          <p:cNvPr id="27" name="Bild 22">
            <a:extLst>
              <a:ext uri="{FF2B5EF4-FFF2-40B4-BE49-F238E27FC236}">
                <a16:creationId xmlns:a16="http://schemas.microsoft.com/office/drawing/2014/main" id="{EA82AF5A-DB32-026C-FF5D-3FA60D5A8A70}"/>
              </a:ext>
              <a:ext uri="{C183D7F6-B498-43B3-948B-1728B52AA6E4}">
                <adec:decorative xmlns:adec="http://schemas.microsoft.com/office/drawing/2017/decorative" val="1"/>
              </a:ext>
            </a:extLst>
          </p:cNvPr>
          <p:cNvGrpSpPr/>
          <p:nvPr/>
        </p:nvGrpSpPr>
        <p:grpSpPr>
          <a:xfrm>
            <a:off x="6352836" y="3759903"/>
            <a:ext cx="431415" cy="405236"/>
            <a:chOff x="6787176" y="2967227"/>
            <a:chExt cx="985487" cy="925687"/>
          </a:xfrm>
          <a:solidFill>
            <a:schemeClr val="accent5"/>
          </a:solidFill>
        </p:grpSpPr>
        <p:sp>
          <p:nvSpPr>
            <p:cNvPr id="28" name="Frihandsfigur: Form 3">
              <a:extLst>
                <a:ext uri="{FF2B5EF4-FFF2-40B4-BE49-F238E27FC236}">
                  <a16:creationId xmlns:a16="http://schemas.microsoft.com/office/drawing/2014/main" id="{B94A435D-48ED-E10D-C08E-199122661BCD}"/>
                </a:ext>
                <a:ext uri="{C183D7F6-B498-43B3-948B-1728B52AA6E4}">
                  <adec:decorative xmlns:adec="http://schemas.microsoft.com/office/drawing/2017/decorative" val="1"/>
                </a:ext>
              </a:extLst>
            </p:cNvPr>
            <p:cNvSpPr/>
            <p:nvPr/>
          </p:nvSpPr>
          <p:spPr>
            <a:xfrm>
              <a:off x="6787176" y="2967227"/>
              <a:ext cx="985487" cy="925687"/>
            </a:xfrm>
            <a:custGeom>
              <a:avLst/>
              <a:gdLst>
                <a:gd name="csX0" fmla="*/ 977413 w 985487"/>
                <a:gd name="csY0" fmla="*/ 323755 h 925687"/>
                <a:gd name="csX1" fmla="*/ 839872 w 985487"/>
                <a:gd name="csY1" fmla="*/ 267367 h 925687"/>
                <a:gd name="csX2" fmla="*/ 775673 w 985487"/>
                <a:gd name="csY2" fmla="*/ 378714 h 925687"/>
                <a:gd name="csX3" fmla="*/ 606700 w 985487"/>
                <a:gd name="csY3" fmla="*/ 449485 h 925687"/>
                <a:gd name="csX4" fmla="*/ 518975 w 985487"/>
                <a:gd name="csY4" fmla="*/ 387858 h 925687"/>
                <a:gd name="csX5" fmla="*/ 518975 w 985487"/>
                <a:gd name="csY5" fmla="*/ 205740 h 925687"/>
                <a:gd name="csX6" fmla="*/ 597556 w 985487"/>
                <a:gd name="csY6" fmla="*/ 104870 h 925687"/>
                <a:gd name="csX7" fmla="*/ 492781 w 985487"/>
                <a:gd name="csY7" fmla="*/ 0 h 925687"/>
                <a:gd name="csX8" fmla="*/ 492781 w 985487"/>
                <a:gd name="csY8" fmla="*/ 0 h 925687"/>
                <a:gd name="csX9" fmla="*/ 388006 w 985487"/>
                <a:gd name="csY9" fmla="*/ 104870 h 925687"/>
                <a:gd name="csX10" fmla="*/ 466587 w 985487"/>
                <a:gd name="csY10" fmla="*/ 205740 h 925687"/>
                <a:gd name="csX11" fmla="*/ 466587 w 985487"/>
                <a:gd name="csY11" fmla="*/ 386620 h 925687"/>
                <a:gd name="csX12" fmla="*/ 378862 w 985487"/>
                <a:gd name="csY12" fmla="*/ 448247 h 925687"/>
                <a:gd name="csX13" fmla="*/ 209888 w 985487"/>
                <a:gd name="csY13" fmla="*/ 377476 h 925687"/>
                <a:gd name="csX14" fmla="*/ 145690 w 985487"/>
                <a:gd name="csY14" fmla="*/ 266129 h 925687"/>
                <a:gd name="csX15" fmla="*/ 8149 w 985487"/>
                <a:gd name="csY15" fmla="*/ 322517 h 925687"/>
                <a:gd name="csX16" fmla="*/ 64442 w 985487"/>
                <a:gd name="csY16" fmla="*/ 460153 h 925687"/>
                <a:gd name="csX17" fmla="*/ 187600 w 985487"/>
                <a:gd name="csY17" fmla="*/ 426053 h 925687"/>
                <a:gd name="csX18" fmla="*/ 360479 w 985487"/>
                <a:gd name="csY18" fmla="*/ 496824 h 925687"/>
                <a:gd name="csX19" fmla="*/ 359145 w 985487"/>
                <a:gd name="csY19" fmla="*/ 513874 h 925687"/>
                <a:gd name="csX20" fmla="*/ 385339 w 985487"/>
                <a:gd name="csY20" fmla="*/ 592455 h 925687"/>
                <a:gd name="csX21" fmla="*/ 249131 w 985487"/>
                <a:gd name="csY21" fmla="*/ 730091 h 925687"/>
                <a:gd name="csX22" fmla="*/ 122068 w 985487"/>
                <a:gd name="csY22" fmla="*/ 745808 h 925687"/>
                <a:gd name="csX23" fmla="*/ 122068 w 985487"/>
                <a:gd name="csY23" fmla="*/ 893921 h 925687"/>
                <a:gd name="csX24" fmla="*/ 270087 w 985487"/>
                <a:gd name="csY24" fmla="*/ 893921 h 925687"/>
                <a:gd name="csX25" fmla="*/ 285803 w 985487"/>
                <a:gd name="csY25" fmla="*/ 766858 h 925687"/>
                <a:gd name="csX26" fmla="*/ 424677 w 985487"/>
                <a:gd name="csY26" fmla="*/ 627983 h 925687"/>
                <a:gd name="csX27" fmla="*/ 490209 w 985487"/>
                <a:gd name="csY27" fmla="*/ 646367 h 925687"/>
                <a:gd name="csX28" fmla="*/ 495448 w 985487"/>
                <a:gd name="csY28" fmla="*/ 646367 h 925687"/>
                <a:gd name="csX29" fmla="*/ 560980 w 985487"/>
                <a:gd name="csY29" fmla="*/ 627983 h 925687"/>
                <a:gd name="csX30" fmla="*/ 699854 w 985487"/>
                <a:gd name="csY30" fmla="*/ 766858 h 925687"/>
                <a:gd name="csX31" fmla="*/ 715571 w 985487"/>
                <a:gd name="csY31" fmla="*/ 895255 h 925687"/>
                <a:gd name="csX32" fmla="*/ 863589 w 985487"/>
                <a:gd name="csY32" fmla="*/ 895255 h 925687"/>
                <a:gd name="csX33" fmla="*/ 863589 w 985487"/>
                <a:gd name="csY33" fmla="*/ 747141 h 925687"/>
                <a:gd name="csX34" fmla="*/ 736526 w 985487"/>
                <a:gd name="csY34" fmla="*/ 731425 h 925687"/>
                <a:gd name="csX35" fmla="*/ 600318 w 985487"/>
                <a:gd name="csY35" fmla="*/ 593789 h 925687"/>
                <a:gd name="csX36" fmla="*/ 626512 w 985487"/>
                <a:gd name="csY36" fmla="*/ 515207 h 925687"/>
                <a:gd name="csX37" fmla="*/ 625179 w 985487"/>
                <a:gd name="csY37" fmla="*/ 498158 h 925687"/>
                <a:gd name="csX38" fmla="*/ 798057 w 985487"/>
                <a:gd name="csY38" fmla="*/ 427387 h 925687"/>
                <a:gd name="csX39" fmla="*/ 921215 w 985487"/>
                <a:gd name="csY39" fmla="*/ 461486 h 925687"/>
                <a:gd name="csX40" fmla="*/ 977508 w 985487"/>
                <a:gd name="csY40" fmla="*/ 323850 h 925687"/>
                <a:gd name="csX41" fmla="*/ 977508 w 985487"/>
                <a:gd name="csY41" fmla="*/ 323850 h 9256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985487" h="925687">
                  <a:moveTo>
                    <a:pt x="977413" y="323755"/>
                  </a:moveTo>
                  <a:cubicBezTo>
                    <a:pt x="955124" y="270034"/>
                    <a:pt x="893593" y="245174"/>
                    <a:pt x="839872" y="267367"/>
                  </a:cubicBezTo>
                  <a:cubicBezTo>
                    <a:pt x="795295" y="285750"/>
                    <a:pt x="769101" y="332899"/>
                    <a:pt x="775673" y="378714"/>
                  </a:cubicBezTo>
                  <a:lnTo>
                    <a:pt x="606700" y="449485"/>
                  </a:lnTo>
                  <a:cubicBezTo>
                    <a:pt x="588317" y="418052"/>
                    <a:pt x="555646" y="394430"/>
                    <a:pt x="518975" y="387858"/>
                  </a:cubicBezTo>
                  <a:lnTo>
                    <a:pt x="518975" y="205740"/>
                  </a:lnTo>
                  <a:cubicBezTo>
                    <a:pt x="563552" y="193929"/>
                    <a:pt x="597556" y="153353"/>
                    <a:pt x="597556" y="104870"/>
                  </a:cubicBezTo>
                  <a:cubicBezTo>
                    <a:pt x="597556" y="47244"/>
                    <a:pt x="550407" y="0"/>
                    <a:pt x="492781" y="0"/>
                  </a:cubicBezTo>
                  <a:lnTo>
                    <a:pt x="492781" y="0"/>
                  </a:lnTo>
                  <a:cubicBezTo>
                    <a:pt x="435155" y="0"/>
                    <a:pt x="388006" y="47149"/>
                    <a:pt x="388006" y="104870"/>
                  </a:cubicBezTo>
                  <a:cubicBezTo>
                    <a:pt x="388006" y="153353"/>
                    <a:pt x="422105" y="194024"/>
                    <a:pt x="466587" y="205740"/>
                  </a:cubicBezTo>
                  <a:lnTo>
                    <a:pt x="466587" y="386620"/>
                  </a:lnTo>
                  <a:cubicBezTo>
                    <a:pt x="428582" y="393192"/>
                    <a:pt x="397150" y="416719"/>
                    <a:pt x="378862" y="448247"/>
                  </a:cubicBezTo>
                  <a:lnTo>
                    <a:pt x="209888" y="377476"/>
                  </a:lnTo>
                  <a:cubicBezTo>
                    <a:pt x="216461" y="331661"/>
                    <a:pt x="191505" y="284417"/>
                    <a:pt x="145690" y="266129"/>
                  </a:cubicBezTo>
                  <a:cubicBezTo>
                    <a:pt x="91969" y="243840"/>
                    <a:pt x="30437" y="268796"/>
                    <a:pt x="8149" y="322517"/>
                  </a:cubicBezTo>
                  <a:cubicBezTo>
                    <a:pt x="-14140" y="376238"/>
                    <a:pt x="10816" y="437864"/>
                    <a:pt x="64442" y="460153"/>
                  </a:cubicBezTo>
                  <a:cubicBezTo>
                    <a:pt x="109019" y="478536"/>
                    <a:pt x="160073" y="464058"/>
                    <a:pt x="187600" y="426053"/>
                  </a:cubicBezTo>
                  <a:lnTo>
                    <a:pt x="360479" y="496824"/>
                  </a:lnTo>
                  <a:cubicBezTo>
                    <a:pt x="359145" y="502063"/>
                    <a:pt x="359145" y="508635"/>
                    <a:pt x="359145" y="513874"/>
                  </a:cubicBezTo>
                  <a:cubicBezTo>
                    <a:pt x="359145" y="542735"/>
                    <a:pt x="368289" y="570262"/>
                    <a:pt x="385339" y="592455"/>
                  </a:cubicBezTo>
                  <a:lnTo>
                    <a:pt x="249131" y="730091"/>
                  </a:lnTo>
                  <a:cubicBezTo>
                    <a:pt x="208555" y="706469"/>
                    <a:pt x="156072" y="711708"/>
                    <a:pt x="122068" y="745808"/>
                  </a:cubicBezTo>
                  <a:cubicBezTo>
                    <a:pt x="81491" y="786384"/>
                    <a:pt x="81491" y="853250"/>
                    <a:pt x="122068" y="893921"/>
                  </a:cubicBezTo>
                  <a:cubicBezTo>
                    <a:pt x="162645" y="934498"/>
                    <a:pt x="229510" y="934498"/>
                    <a:pt x="270087" y="893921"/>
                  </a:cubicBezTo>
                  <a:cubicBezTo>
                    <a:pt x="304186" y="859822"/>
                    <a:pt x="309425" y="807434"/>
                    <a:pt x="285803" y="766858"/>
                  </a:cubicBezTo>
                  <a:lnTo>
                    <a:pt x="424677" y="627983"/>
                  </a:lnTo>
                  <a:cubicBezTo>
                    <a:pt x="444299" y="639794"/>
                    <a:pt x="466587" y="646367"/>
                    <a:pt x="490209" y="646367"/>
                  </a:cubicBezTo>
                  <a:lnTo>
                    <a:pt x="495448" y="646367"/>
                  </a:lnTo>
                  <a:cubicBezTo>
                    <a:pt x="519070" y="646367"/>
                    <a:pt x="541263" y="639794"/>
                    <a:pt x="560980" y="627983"/>
                  </a:cubicBezTo>
                  <a:lnTo>
                    <a:pt x="699854" y="766858"/>
                  </a:lnTo>
                  <a:cubicBezTo>
                    <a:pt x="676232" y="807434"/>
                    <a:pt x="681471" y="859917"/>
                    <a:pt x="715571" y="895255"/>
                  </a:cubicBezTo>
                  <a:cubicBezTo>
                    <a:pt x="756147" y="935831"/>
                    <a:pt x="823013" y="935831"/>
                    <a:pt x="863589" y="895255"/>
                  </a:cubicBezTo>
                  <a:cubicBezTo>
                    <a:pt x="904166" y="854678"/>
                    <a:pt x="904166" y="787813"/>
                    <a:pt x="863589" y="747141"/>
                  </a:cubicBezTo>
                  <a:cubicBezTo>
                    <a:pt x="829490" y="713042"/>
                    <a:pt x="777102" y="707803"/>
                    <a:pt x="736526" y="731425"/>
                  </a:cubicBezTo>
                  <a:lnTo>
                    <a:pt x="600318" y="593789"/>
                  </a:lnTo>
                  <a:cubicBezTo>
                    <a:pt x="617368" y="571500"/>
                    <a:pt x="626512" y="545306"/>
                    <a:pt x="626512" y="515207"/>
                  </a:cubicBezTo>
                  <a:cubicBezTo>
                    <a:pt x="626512" y="509969"/>
                    <a:pt x="626512" y="503396"/>
                    <a:pt x="625179" y="498158"/>
                  </a:cubicBezTo>
                  <a:lnTo>
                    <a:pt x="798057" y="427387"/>
                  </a:lnTo>
                  <a:cubicBezTo>
                    <a:pt x="825584" y="464058"/>
                    <a:pt x="876638" y="479774"/>
                    <a:pt x="921215" y="461486"/>
                  </a:cubicBezTo>
                  <a:cubicBezTo>
                    <a:pt x="973603" y="437864"/>
                    <a:pt x="999797" y="377666"/>
                    <a:pt x="977508" y="323850"/>
                  </a:cubicBezTo>
                  <a:lnTo>
                    <a:pt x="977508" y="323850"/>
                  </a:lnTo>
                  <a:close/>
                </a:path>
              </a:pathLst>
            </a:custGeom>
            <a:grp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2B3654"/>
                </a:solidFill>
                <a:effectLst/>
                <a:uLnTx/>
                <a:uFillTx/>
                <a:latin typeface="Inter"/>
                <a:ea typeface="+mn-ea"/>
                <a:cs typeface="+mn-cs"/>
              </a:endParaRPr>
            </a:p>
          </p:txBody>
        </p:sp>
        <p:sp>
          <p:nvSpPr>
            <p:cNvPr id="29" name="Frihandsfigur: Form 4">
              <a:extLst>
                <a:ext uri="{FF2B5EF4-FFF2-40B4-BE49-F238E27FC236}">
                  <a16:creationId xmlns:a16="http://schemas.microsoft.com/office/drawing/2014/main" id="{104E45DD-48E4-9603-DD76-3A2D3AE3A09C}"/>
                </a:ext>
                <a:ext uri="{C183D7F6-B498-43B3-948B-1728B52AA6E4}">
                  <adec:decorative xmlns:adec="http://schemas.microsoft.com/office/drawing/2017/decorative" val="1"/>
                </a:ext>
              </a:extLst>
            </p:cNvPr>
            <p:cNvSpPr/>
            <p:nvPr/>
          </p:nvSpPr>
          <p:spPr>
            <a:xfrm>
              <a:off x="7144702" y="3349560"/>
              <a:ext cx="270319" cy="270319"/>
            </a:xfrm>
            <a:custGeom>
              <a:avLst/>
              <a:gdLst>
                <a:gd name="csX0" fmla="*/ 0 w 270319"/>
                <a:gd name="csY0" fmla="*/ 135160 h 270319"/>
                <a:gd name="csX1" fmla="*/ 135160 w 270319"/>
                <a:gd name="csY1" fmla="*/ 0 h 270319"/>
                <a:gd name="csX2" fmla="*/ 270320 w 270319"/>
                <a:gd name="csY2" fmla="*/ 135160 h 270319"/>
                <a:gd name="csX3" fmla="*/ 135160 w 270319"/>
                <a:gd name="csY3" fmla="*/ 270320 h 270319"/>
                <a:gd name="csX4" fmla="*/ 0 w 270319"/>
                <a:gd name="csY4" fmla="*/ 135160 h 270319"/>
                <a:gd name="csX5" fmla="*/ 0 w 270319"/>
                <a:gd name="csY5" fmla="*/ 135160 h 270319"/>
              </a:gdLst>
              <a:ahLst/>
              <a:cxnLst>
                <a:cxn ang="0">
                  <a:pos x="csX0" y="csY0"/>
                </a:cxn>
                <a:cxn ang="0">
                  <a:pos x="csX1" y="csY1"/>
                </a:cxn>
                <a:cxn ang="0">
                  <a:pos x="csX2" y="csY2"/>
                </a:cxn>
                <a:cxn ang="0">
                  <a:pos x="csX3" y="csY3"/>
                </a:cxn>
                <a:cxn ang="0">
                  <a:pos x="csX4" y="csY4"/>
                </a:cxn>
                <a:cxn ang="0">
                  <a:pos x="csX5" y="csY5"/>
                </a:cxn>
              </a:cxnLst>
              <a:rect l="l" t="t" r="r" b="b"/>
              <a:pathLst>
                <a:path w="270319" h="270319">
                  <a:moveTo>
                    <a:pt x="0" y="135160"/>
                  </a:moveTo>
                  <a:cubicBezTo>
                    <a:pt x="0" y="60484"/>
                    <a:pt x="60484" y="0"/>
                    <a:pt x="135160" y="0"/>
                  </a:cubicBezTo>
                  <a:cubicBezTo>
                    <a:pt x="209836" y="0"/>
                    <a:pt x="270320" y="60484"/>
                    <a:pt x="270320" y="135160"/>
                  </a:cubicBezTo>
                  <a:cubicBezTo>
                    <a:pt x="270320" y="209836"/>
                    <a:pt x="209836" y="270320"/>
                    <a:pt x="135160" y="270320"/>
                  </a:cubicBezTo>
                  <a:cubicBezTo>
                    <a:pt x="60484" y="270320"/>
                    <a:pt x="0" y="209836"/>
                    <a:pt x="0" y="135160"/>
                  </a:cubicBezTo>
                  <a:lnTo>
                    <a:pt x="0" y="135160"/>
                  </a:lnTo>
                  <a:close/>
                </a:path>
              </a:pathLst>
            </a:custGeom>
            <a:grpFill/>
            <a:ln w="9525"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2B3654"/>
                </a:solidFill>
                <a:effectLst/>
                <a:uLnTx/>
                <a:uFillTx/>
                <a:latin typeface="Inter"/>
                <a:ea typeface="+mn-ea"/>
                <a:cs typeface="+mn-cs"/>
              </a:endParaRPr>
            </a:p>
          </p:txBody>
        </p:sp>
      </p:grpSp>
      <p:sp>
        <p:nvSpPr>
          <p:cNvPr id="4" name="Platshållare för text 7">
            <a:extLst>
              <a:ext uri="{FF2B5EF4-FFF2-40B4-BE49-F238E27FC236}">
                <a16:creationId xmlns:a16="http://schemas.microsoft.com/office/drawing/2014/main" id="{35A39515-1A78-9D6A-0DA9-BCE9ADC4B9C4}"/>
              </a:ext>
            </a:extLst>
          </p:cNvPr>
          <p:cNvSpPr>
            <a:spLocks noGrp="1"/>
          </p:cNvSpPr>
          <p:nvPr>
            <p:ph type="body" idx="8"/>
          </p:nvPr>
        </p:nvSpPr>
        <p:spPr>
          <a:xfrm>
            <a:off x="6912205" y="3769383"/>
            <a:ext cx="3480798"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solidFill>
                  <a:srgbClr val="000000"/>
                </a:solidFill>
              </a:rPr>
              <a:t>Särskilt i NIS2-direktivet</a:t>
            </a:r>
          </a:p>
        </p:txBody>
      </p:sp>
      <p:sp>
        <p:nvSpPr>
          <p:cNvPr id="32" name="Platshållare för text 8">
            <a:extLst>
              <a:ext uri="{FF2B5EF4-FFF2-40B4-BE49-F238E27FC236}">
                <a16:creationId xmlns:a16="http://schemas.microsoft.com/office/drawing/2014/main" id="{DBAD8EE2-AE00-824C-D508-A990A3283C7B}"/>
              </a:ext>
            </a:extLst>
          </p:cNvPr>
          <p:cNvSpPr>
            <a:spLocks noGrp="1"/>
          </p:cNvSpPr>
          <p:nvPr>
            <p:ph type="body" idx="9"/>
          </p:nvPr>
        </p:nvSpPr>
        <p:spPr>
          <a:xfrm>
            <a:off x="6912205" y="4177965"/>
            <a:ext cx="3105684" cy="1419190"/>
          </a:xfrm>
          <a:prstGeom prst="rect">
            <a:avLst/>
          </a:prstGeom>
        </p:spPr>
        <p:txBody>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8000" indent="-108000">
              <a:spcBef>
                <a:spcPts val="200"/>
              </a:spcBef>
            </a:pPr>
            <a:r>
              <a:rPr lang="sv-SE" sz="1400">
                <a:solidFill>
                  <a:schemeClr val="tx1">
                    <a:lumMod val="50000"/>
                  </a:schemeClr>
                </a:solidFill>
              </a:rPr>
              <a:t>Cyberkrishanteringsmyndighet</a:t>
            </a:r>
          </a:p>
          <a:p>
            <a:pPr marL="108000" indent="-108000">
              <a:spcBef>
                <a:spcPts val="200"/>
              </a:spcBef>
            </a:pPr>
            <a:r>
              <a:rPr lang="sv-SE" sz="1400">
                <a:solidFill>
                  <a:schemeClr val="tx1">
                    <a:lumMod val="50000"/>
                  </a:schemeClr>
                </a:solidFill>
              </a:rPr>
              <a:t>EU-</a:t>
            </a:r>
            <a:r>
              <a:rPr lang="sv-SE" sz="1400" err="1">
                <a:solidFill>
                  <a:schemeClr val="tx1">
                    <a:lumMod val="50000"/>
                  </a:schemeClr>
                </a:solidFill>
              </a:rPr>
              <a:t>CyCLONe</a:t>
            </a:r>
            <a:endParaRPr lang="sv-SE" sz="1400">
              <a:solidFill>
                <a:schemeClr val="tx1">
                  <a:lumMod val="50000"/>
                </a:schemeClr>
              </a:solidFill>
            </a:endParaRPr>
          </a:p>
          <a:p>
            <a:pPr marL="108000" indent="-108000">
              <a:spcBef>
                <a:spcPts val="200"/>
              </a:spcBef>
            </a:pPr>
            <a:r>
              <a:rPr lang="sv-SE" sz="1400">
                <a:solidFill>
                  <a:schemeClr val="tx1">
                    <a:lumMod val="50000"/>
                  </a:schemeClr>
                </a:solidFill>
              </a:rPr>
              <a:t>Europeisk sårbarhetsdatabas </a:t>
            </a:r>
          </a:p>
          <a:p>
            <a:pPr marL="108000" indent="-108000">
              <a:spcBef>
                <a:spcPts val="200"/>
              </a:spcBef>
            </a:pPr>
            <a:r>
              <a:rPr lang="sv-SE" sz="1400">
                <a:solidFill>
                  <a:schemeClr val="tx1">
                    <a:lumMod val="50000"/>
                  </a:schemeClr>
                </a:solidFill>
              </a:rPr>
              <a:t>Säkerhet i leveranskedjan</a:t>
            </a:r>
          </a:p>
          <a:p>
            <a:pPr marL="108000" indent="-108000">
              <a:spcBef>
                <a:spcPts val="200"/>
              </a:spcBef>
            </a:pPr>
            <a:r>
              <a:rPr lang="sv-SE" sz="1400">
                <a:solidFill>
                  <a:schemeClr val="tx1">
                    <a:lumMod val="50000"/>
                  </a:schemeClr>
                </a:solidFill>
              </a:rPr>
              <a:t>Ledningens ansvar</a:t>
            </a:r>
          </a:p>
        </p:txBody>
      </p:sp>
    </p:spTree>
    <p:extLst>
      <p:ext uri="{BB962C8B-B14F-4D97-AF65-F5344CB8AC3E}">
        <p14:creationId xmlns:p14="http://schemas.microsoft.com/office/powerpoint/2010/main" val="25457948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par>
                          <p:cTn id="14" fill="hold">
                            <p:stCondLst>
                              <p:cond delay="500"/>
                            </p:stCondLst>
                            <p:childTnLst>
                              <p:par>
                                <p:cTn id="15" presetID="10" presetClass="entr" presetSubtype="0" fill="hold" grpId="0" nodeType="afterEffect">
                                  <p:stCondLst>
                                    <p:cond delay="2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par>
                          <p:cTn id="18" fill="hold">
                            <p:stCondLst>
                              <p:cond delay="1200"/>
                            </p:stCondLst>
                            <p:childTnLst>
                              <p:par>
                                <p:cTn id="19" presetID="10" presetClass="entr" presetSubtype="0" fill="hold" grpId="0" nodeType="afterEffect">
                                  <p:stCondLst>
                                    <p:cond delay="20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P spid="35"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20EEA35C-4E9A-9EA2-D182-84CA8068EA85}"/>
              </a:ext>
            </a:extLst>
          </p:cNvPr>
          <p:cNvSpPr>
            <a:spLocks noGrp="1"/>
          </p:cNvSpPr>
          <p:nvPr>
            <p:ph type="title"/>
          </p:nvPr>
        </p:nvSpPr>
        <p:spPr/>
        <p:txBody>
          <a:bodyPr anchor="ctr"/>
          <a:lstStyle/>
          <a:p>
            <a:r>
              <a:rPr lang="sv-SE" b="1" dirty="0"/>
              <a:t>Huvuddragen i NIS2</a:t>
            </a:r>
          </a:p>
        </p:txBody>
      </p:sp>
      <p:sp>
        <p:nvSpPr>
          <p:cNvPr id="6" name="Platshållare för text 1">
            <a:extLst>
              <a:ext uri="{FF2B5EF4-FFF2-40B4-BE49-F238E27FC236}">
                <a16:creationId xmlns:a16="http://schemas.microsoft.com/office/drawing/2014/main" id="{DE0A2728-DCCD-52EF-9DEE-2D5BE3A2D852}"/>
              </a:ext>
            </a:extLst>
          </p:cNvPr>
          <p:cNvSpPr>
            <a:spLocks noGrp="1"/>
          </p:cNvSpPr>
          <p:nvPr>
            <p:ph idx="1"/>
          </p:nvPr>
        </p:nvSpPr>
        <p:spPr/>
        <p:txBody>
          <a:bodyPr/>
          <a:lstStyle/>
          <a:p>
            <a:r>
              <a:rPr lang="sv-SE"/>
              <a:t>Många omfattas</a:t>
            </a:r>
          </a:p>
          <a:p>
            <a:pPr lvl="1"/>
            <a:r>
              <a:rPr lang="sv-SE"/>
              <a:t>flera sektorer</a:t>
            </a:r>
          </a:p>
          <a:p>
            <a:pPr lvl="1"/>
            <a:r>
              <a:rPr lang="sv-SE"/>
              <a:t>hela organisationen</a:t>
            </a:r>
          </a:p>
          <a:p>
            <a:r>
              <a:rPr lang="sv-SE"/>
              <a:t>Skarpare krav</a:t>
            </a:r>
          </a:p>
          <a:p>
            <a:r>
              <a:rPr lang="sv-SE"/>
              <a:t>Ledningens ansvar</a:t>
            </a:r>
          </a:p>
          <a:p>
            <a:r>
              <a:rPr lang="sv-SE"/>
              <a:t>Ensad kravställning</a:t>
            </a:r>
          </a:p>
          <a:p>
            <a:r>
              <a:rPr lang="sv-SE"/>
              <a:t>Ensad incidentrapportering</a:t>
            </a:r>
          </a:p>
          <a:p>
            <a:r>
              <a:rPr lang="sv-SE"/>
              <a:t>Kraftigare sanktioner</a:t>
            </a:r>
          </a:p>
          <a:p>
            <a:r>
              <a:rPr lang="sv-SE"/>
              <a:t>Stärkt internationellt samarbete</a:t>
            </a:r>
          </a:p>
        </p:txBody>
      </p:sp>
      <p:pic>
        <p:nvPicPr>
          <p:cNvPr id="13" name="Platshållare för bild 1">
            <a:extLst>
              <a:ext uri="{FF2B5EF4-FFF2-40B4-BE49-F238E27FC236}">
                <a16:creationId xmlns:a16="http://schemas.microsoft.com/office/drawing/2014/main" id="{1BCC917D-4F61-433A-7091-2C9BBAED98D9}"/>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1534339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1">
            <a:extLst>
              <a:ext uri="{FF2B5EF4-FFF2-40B4-BE49-F238E27FC236}">
                <a16:creationId xmlns:a16="http://schemas.microsoft.com/office/drawing/2014/main" id="{AC5D30D4-FBF9-85C6-0202-9BDF088C87E8}"/>
              </a:ext>
              <a:ext uri="{C183D7F6-B498-43B3-948B-1728B52AA6E4}">
                <adec:decorative xmlns:adec="http://schemas.microsoft.com/office/drawing/2017/decorative" val="1"/>
              </a:ext>
            </a:extLst>
          </p:cNvPr>
          <p:cNvSpPr/>
          <p:nvPr/>
        </p:nvSpPr>
        <p:spPr>
          <a:xfrm rot="16200000">
            <a:off x="4582349" y="-1753319"/>
            <a:ext cx="3046603" cy="9424989"/>
          </a:xfrm>
          <a:prstGeom prst="parallelogram">
            <a:avLst>
              <a:gd name="adj" fmla="val 4709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8" name="Rektangel 2">
            <a:extLst>
              <a:ext uri="{FF2B5EF4-FFF2-40B4-BE49-F238E27FC236}">
                <a16:creationId xmlns:a16="http://schemas.microsoft.com/office/drawing/2014/main" id="{964E02F5-05C2-9CAF-F6B2-24EE1E7509CB}"/>
              </a:ext>
              <a:ext uri="{C183D7F6-B498-43B3-948B-1728B52AA6E4}">
                <adec:decorative xmlns:adec="http://schemas.microsoft.com/office/drawing/2017/decorative" val="1"/>
              </a:ext>
            </a:extLst>
          </p:cNvPr>
          <p:cNvSpPr/>
          <p:nvPr/>
        </p:nvSpPr>
        <p:spPr>
          <a:xfrm rot="16200000">
            <a:off x="5294085" y="-2465053"/>
            <a:ext cx="1623131" cy="9424989"/>
          </a:xfrm>
          <a:prstGeom prst="flowChartManualOperation">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5" name="Rektangel 3">
            <a:extLst>
              <a:ext uri="{FF2B5EF4-FFF2-40B4-BE49-F238E27FC236}">
                <a16:creationId xmlns:a16="http://schemas.microsoft.com/office/drawing/2014/main" id="{D02127D6-FEB5-71BA-7D20-F9549DEE2421}"/>
              </a:ext>
              <a:ext uri="{C183D7F6-B498-43B3-948B-1728B52AA6E4}">
                <adec:decorative xmlns:adec="http://schemas.microsoft.com/office/drawing/2017/decorative" val="1"/>
              </a:ext>
            </a:extLst>
          </p:cNvPr>
          <p:cNvSpPr/>
          <p:nvPr/>
        </p:nvSpPr>
        <p:spPr>
          <a:xfrm rot="16200000">
            <a:off x="4917405" y="-332412"/>
            <a:ext cx="2376488" cy="9424989"/>
          </a:xfrm>
          <a:prstGeom prst="parallelogram">
            <a:avLst>
              <a:gd name="adj" fmla="val 5977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0" name="Rektangel 4">
            <a:extLst>
              <a:ext uri="{FF2B5EF4-FFF2-40B4-BE49-F238E27FC236}">
                <a16:creationId xmlns:a16="http://schemas.microsoft.com/office/drawing/2014/main" id="{E49AF7BE-5075-F32F-18F4-1A856AD07086}"/>
              </a:ext>
              <a:ext uri="{C183D7F6-B498-43B3-948B-1728B52AA6E4}">
                <adec:decorative xmlns:adec="http://schemas.microsoft.com/office/drawing/2017/decorative" val="1"/>
              </a:ext>
            </a:extLst>
          </p:cNvPr>
          <p:cNvSpPr/>
          <p:nvPr/>
        </p:nvSpPr>
        <p:spPr>
          <a:xfrm rot="5400000">
            <a:off x="5294084" y="-1041582"/>
            <a:ext cx="1623129" cy="9424989"/>
          </a:xfrm>
          <a:prstGeom prst="flowChartManualOperati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1" name="Rektangel 5">
            <a:extLst>
              <a:ext uri="{FF2B5EF4-FFF2-40B4-BE49-F238E27FC236}">
                <a16:creationId xmlns:a16="http://schemas.microsoft.com/office/drawing/2014/main" id="{176EA8B7-7F24-4692-A37C-400DFC073609}"/>
              </a:ext>
              <a:ext uri="{C183D7F6-B498-43B3-948B-1728B52AA6E4}">
                <adec:decorative xmlns:adec="http://schemas.microsoft.com/office/drawing/2017/decorative" val="1"/>
              </a:ext>
            </a:extLst>
          </p:cNvPr>
          <p:cNvSpPr/>
          <p:nvPr/>
        </p:nvSpPr>
        <p:spPr>
          <a:xfrm rot="16200000">
            <a:off x="5294085" y="395553"/>
            <a:ext cx="1623131" cy="9424989"/>
          </a:xfrm>
          <a:prstGeom prst="flowChartManualOperation">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7" name="Rubrik 1">
            <a:extLst>
              <a:ext uri="{FF2B5EF4-FFF2-40B4-BE49-F238E27FC236}">
                <a16:creationId xmlns:a16="http://schemas.microsoft.com/office/drawing/2014/main" id="{4B7FB2E5-4F7D-BE03-7C3C-6250C927D2BF}"/>
              </a:ext>
            </a:extLst>
          </p:cNvPr>
          <p:cNvSpPr>
            <a:spLocks noGrp="1"/>
          </p:cNvSpPr>
          <p:nvPr>
            <p:ph type="title"/>
          </p:nvPr>
        </p:nvSpPr>
        <p:spPr>
          <a:xfrm>
            <a:off x="1393199" y="618843"/>
            <a:ext cx="9424947" cy="679029"/>
          </a:xfrm>
        </p:spPr>
        <p:txBody>
          <a:bodyPr anchor="ctr"/>
          <a:lstStyle/>
          <a:p>
            <a:r>
              <a:rPr lang="sv-SE" b="1" dirty="0"/>
              <a:t>NIS2 i svensk rätt</a:t>
            </a:r>
          </a:p>
        </p:txBody>
      </p:sp>
      <p:sp>
        <p:nvSpPr>
          <p:cNvPr id="2" name="Platshållare för text 1">
            <a:extLst>
              <a:ext uri="{FF2B5EF4-FFF2-40B4-BE49-F238E27FC236}">
                <a16:creationId xmlns:a16="http://schemas.microsoft.com/office/drawing/2014/main" id="{0C9D149D-03E1-1C32-CEF1-B4D8539BC0FB}"/>
              </a:ext>
            </a:extLst>
          </p:cNvPr>
          <p:cNvSpPr>
            <a:spLocks noGrp="1"/>
          </p:cNvSpPr>
          <p:nvPr>
            <p:ph type="body" idx="1"/>
          </p:nvPr>
        </p:nvSpPr>
        <p:spPr>
          <a:xfrm>
            <a:off x="1670914" y="1875430"/>
            <a:ext cx="3480798"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solidFill>
                  <a:schemeClr val="bg1"/>
                </a:solidFill>
              </a:rPr>
              <a:t>Cybersäkerhetslagen</a:t>
            </a:r>
          </a:p>
        </p:txBody>
      </p:sp>
      <p:sp>
        <p:nvSpPr>
          <p:cNvPr id="10" name="Platshållare för text 2">
            <a:extLst>
              <a:ext uri="{FF2B5EF4-FFF2-40B4-BE49-F238E27FC236}">
                <a16:creationId xmlns:a16="http://schemas.microsoft.com/office/drawing/2014/main" id="{95AEEB8B-BB15-F553-436F-0699F0F99753}"/>
              </a:ext>
            </a:extLst>
          </p:cNvPr>
          <p:cNvSpPr>
            <a:spLocks noGrp="1"/>
          </p:cNvSpPr>
          <p:nvPr>
            <p:ph type="body" idx="2"/>
          </p:nvPr>
        </p:nvSpPr>
        <p:spPr>
          <a:xfrm>
            <a:off x="1670914" y="2202572"/>
            <a:ext cx="5278526" cy="400110"/>
          </a:xfrm>
          <a:prstGeom prst="flowChartManualInput">
            <a:avLst/>
          </a:prstGeom>
        </p:spPr>
        <p:txBody>
          <a:bodyPr numCol="1"/>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spcBef>
                <a:spcPts val="0"/>
              </a:spcBef>
              <a:spcAft>
                <a:spcPts val="800"/>
              </a:spcAft>
              <a:buNone/>
            </a:pPr>
            <a:r>
              <a:rPr lang="sv-SE" sz="1400">
                <a:solidFill>
                  <a:schemeClr val="bg1"/>
                </a:solidFill>
              </a:rPr>
              <a:t>Vilka som omfattas och vad de har för skyldigheter.</a:t>
            </a:r>
          </a:p>
        </p:txBody>
      </p:sp>
      <p:sp>
        <p:nvSpPr>
          <p:cNvPr id="3" name="Platshållare för text 3">
            <a:extLst>
              <a:ext uri="{FF2B5EF4-FFF2-40B4-BE49-F238E27FC236}">
                <a16:creationId xmlns:a16="http://schemas.microsoft.com/office/drawing/2014/main" id="{01D5375E-AD6F-1B0A-96DC-759191A8891A}"/>
              </a:ext>
            </a:extLst>
          </p:cNvPr>
          <p:cNvSpPr>
            <a:spLocks noGrp="1"/>
          </p:cNvSpPr>
          <p:nvPr>
            <p:ph type="body" idx="3"/>
          </p:nvPr>
        </p:nvSpPr>
        <p:spPr>
          <a:xfrm>
            <a:off x="6633188" y="3281327"/>
            <a:ext cx="3863103"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solidFill>
                  <a:schemeClr val="bg1"/>
                </a:solidFill>
              </a:rPr>
              <a:t>Cybersäkerhetsförordningen</a:t>
            </a:r>
          </a:p>
        </p:txBody>
      </p:sp>
      <p:sp>
        <p:nvSpPr>
          <p:cNvPr id="13" name="Platshållare för text 4">
            <a:extLst>
              <a:ext uri="{FF2B5EF4-FFF2-40B4-BE49-F238E27FC236}">
                <a16:creationId xmlns:a16="http://schemas.microsoft.com/office/drawing/2014/main" id="{8FA5BC72-F95D-2893-C5EE-8462ECAF4CC1}"/>
              </a:ext>
            </a:extLst>
          </p:cNvPr>
          <p:cNvSpPr>
            <a:spLocks noGrp="1"/>
          </p:cNvSpPr>
          <p:nvPr>
            <p:ph type="body" idx="4"/>
          </p:nvPr>
        </p:nvSpPr>
        <p:spPr>
          <a:xfrm>
            <a:off x="2882494" y="3626044"/>
            <a:ext cx="7534046" cy="400110"/>
          </a:xfrm>
          <a:prstGeom prst="flowChartManualInput">
            <a:avLst/>
          </a:prstGeom>
        </p:spPr>
        <p:txBody>
          <a:bodyPr numCol="1"/>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t">
              <a:spcBef>
                <a:spcPts val="0"/>
              </a:spcBef>
              <a:spcAft>
                <a:spcPts val="800"/>
              </a:spcAft>
              <a:buNone/>
            </a:pPr>
            <a:r>
              <a:rPr lang="sv-SE" sz="1400">
                <a:solidFill>
                  <a:schemeClr val="bg1"/>
                </a:solidFill>
              </a:rPr>
              <a:t>Vilka myndigheter som ska vara tillsynsmyndigheter och deras mandat.</a:t>
            </a:r>
          </a:p>
        </p:txBody>
      </p:sp>
      <p:sp>
        <p:nvSpPr>
          <p:cNvPr id="4" name="Platshållare för text 5">
            <a:extLst>
              <a:ext uri="{FF2B5EF4-FFF2-40B4-BE49-F238E27FC236}">
                <a16:creationId xmlns:a16="http://schemas.microsoft.com/office/drawing/2014/main" id="{6421C3EC-E8B0-F56F-ACB0-13FA39FF8455}"/>
              </a:ext>
            </a:extLst>
          </p:cNvPr>
          <p:cNvSpPr>
            <a:spLocks noGrp="1"/>
          </p:cNvSpPr>
          <p:nvPr>
            <p:ph type="body" idx="5"/>
          </p:nvPr>
        </p:nvSpPr>
        <p:spPr>
          <a:xfrm>
            <a:off x="1670914" y="4600880"/>
            <a:ext cx="3480798"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solidFill>
                  <a:schemeClr val="bg1"/>
                </a:solidFill>
              </a:rPr>
              <a:t>Föreskrifter</a:t>
            </a:r>
          </a:p>
        </p:txBody>
      </p:sp>
      <p:sp>
        <p:nvSpPr>
          <p:cNvPr id="16" name="Platshållare för text 6">
            <a:extLst>
              <a:ext uri="{FF2B5EF4-FFF2-40B4-BE49-F238E27FC236}">
                <a16:creationId xmlns:a16="http://schemas.microsoft.com/office/drawing/2014/main" id="{38EB386B-717D-4158-923C-12F5CDAAEF2E}"/>
              </a:ext>
            </a:extLst>
          </p:cNvPr>
          <p:cNvSpPr>
            <a:spLocks noGrp="1"/>
          </p:cNvSpPr>
          <p:nvPr>
            <p:ph type="body" idx="6"/>
          </p:nvPr>
        </p:nvSpPr>
        <p:spPr>
          <a:xfrm>
            <a:off x="1670914" y="5031087"/>
            <a:ext cx="5552846" cy="575214"/>
          </a:xfrm>
          <a:prstGeom prst="rect">
            <a:avLst/>
          </a:prstGeom>
        </p:spPr>
        <p:txBody>
          <a:bodyPr numCol="1"/>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spcBef>
                <a:spcPts val="0"/>
              </a:spcBef>
              <a:spcAft>
                <a:spcPts val="800"/>
              </a:spcAft>
              <a:buNone/>
            </a:pPr>
            <a:r>
              <a:rPr lang="sv-SE" sz="1400">
                <a:solidFill>
                  <a:schemeClr val="bg1"/>
                </a:solidFill>
              </a:rPr>
              <a:t>Föreskrifter används för att förtydliga kraven, att fastställa kriterier eller göra andra preciseringar som behövs för tillämpningen.</a:t>
            </a:r>
          </a:p>
        </p:txBody>
      </p:sp>
    </p:spTree>
    <p:extLst>
      <p:ext uri="{BB962C8B-B14F-4D97-AF65-F5344CB8AC3E}">
        <p14:creationId xmlns:p14="http://schemas.microsoft.com/office/powerpoint/2010/main" val="1749015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4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400"/>
                                        <p:tgtEl>
                                          <p:spTgt spid="24"/>
                                        </p:tgtEl>
                                      </p:cBhvr>
                                    </p:animEffect>
                                  </p:childTnLst>
                                </p:cTn>
                              </p:par>
                            </p:childTnLst>
                          </p:cTn>
                        </p:par>
                        <p:par>
                          <p:cTn id="16" fill="hold">
                            <p:stCondLst>
                              <p:cond delay="400"/>
                            </p:stCondLst>
                            <p:childTnLst>
                              <p:par>
                                <p:cTn id="17" presetID="22" presetClass="entr" presetSubtype="2"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right)">
                                      <p:cBhvr>
                                        <p:cTn id="19" dur="4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400"/>
                                        <p:tgtEl>
                                          <p:spTgt spid="25"/>
                                        </p:tgtEl>
                                      </p:cBhvr>
                                    </p:animEffect>
                                  </p:childTnLst>
                                </p:cTn>
                              </p:par>
                            </p:childTnLst>
                          </p:cTn>
                        </p:par>
                        <p:par>
                          <p:cTn id="28" fill="hold">
                            <p:stCondLst>
                              <p:cond delay="400"/>
                            </p:stCondLst>
                            <p:childTnLst>
                              <p:par>
                                <p:cTn id="29" presetID="22" presetClass="entr" presetSubtype="2"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right)">
                                      <p:cBhvr>
                                        <p:cTn id="31" dur="4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8" grpId="0" animBg="1"/>
      <p:bldP spid="25" grpId="0" animBg="1"/>
      <p:bldP spid="20" grpId="0" animBg="1"/>
      <p:bldP spid="21" grpId="0" animBg="1"/>
      <p:bldP spid="10" grpId="0"/>
      <p:bldP spid="13"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ktangel 1">
            <a:extLst>
              <a:ext uri="{FF2B5EF4-FFF2-40B4-BE49-F238E27FC236}">
                <a16:creationId xmlns:a16="http://schemas.microsoft.com/office/drawing/2014/main" id="{D02127D6-FEB5-71BA-7D20-F9549DEE2421}"/>
              </a:ext>
              <a:ext uri="{C183D7F6-B498-43B3-948B-1728B52AA6E4}">
                <adec:decorative xmlns:adec="http://schemas.microsoft.com/office/drawing/2017/decorative" val="1"/>
              </a:ext>
            </a:extLst>
          </p:cNvPr>
          <p:cNvSpPr/>
          <p:nvPr/>
        </p:nvSpPr>
        <p:spPr>
          <a:xfrm rot="16200000">
            <a:off x="4917405" y="-332412"/>
            <a:ext cx="2376488" cy="9424989"/>
          </a:xfrm>
          <a:prstGeom prst="parallelogram">
            <a:avLst>
              <a:gd name="adj" fmla="val 59775"/>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4" name="Rektangel 2">
            <a:extLst>
              <a:ext uri="{FF2B5EF4-FFF2-40B4-BE49-F238E27FC236}">
                <a16:creationId xmlns:a16="http://schemas.microsoft.com/office/drawing/2014/main" id="{AC5D30D4-FBF9-85C6-0202-9BDF088C87E8}"/>
              </a:ext>
              <a:ext uri="{C183D7F6-B498-43B3-948B-1728B52AA6E4}">
                <adec:decorative xmlns:adec="http://schemas.microsoft.com/office/drawing/2017/decorative" val="1"/>
              </a:ext>
            </a:extLst>
          </p:cNvPr>
          <p:cNvSpPr/>
          <p:nvPr/>
        </p:nvSpPr>
        <p:spPr>
          <a:xfrm rot="16200000">
            <a:off x="4582349" y="-1753319"/>
            <a:ext cx="3046603" cy="9424989"/>
          </a:xfrm>
          <a:prstGeom prst="parallelogram">
            <a:avLst>
              <a:gd name="adj" fmla="val 4709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8" name="Rektangel 3">
            <a:extLst>
              <a:ext uri="{FF2B5EF4-FFF2-40B4-BE49-F238E27FC236}">
                <a16:creationId xmlns:a16="http://schemas.microsoft.com/office/drawing/2014/main" id="{964E02F5-05C2-9CAF-F6B2-24EE1E7509CB}"/>
              </a:ext>
              <a:ext uri="{C183D7F6-B498-43B3-948B-1728B52AA6E4}">
                <adec:decorative xmlns:adec="http://schemas.microsoft.com/office/drawing/2017/decorative" val="1"/>
              </a:ext>
            </a:extLst>
          </p:cNvPr>
          <p:cNvSpPr/>
          <p:nvPr/>
        </p:nvSpPr>
        <p:spPr>
          <a:xfrm rot="16200000">
            <a:off x="5294085" y="-2465053"/>
            <a:ext cx="1623131" cy="9424989"/>
          </a:xfrm>
          <a:prstGeom prst="flowChartManualOperati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0" name="Rektangel 4">
            <a:extLst>
              <a:ext uri="{FF2B5EF4-FFF2-40B4-BE49-F238E27FC236}">
                <a16:creationId xmlns:a16="http://schemas.microsoft.com/office/drawing/2014/main" id="{E49AF7BE-5075-F32F-18F4-1A856AD07086}"/>
              </a:ext>
              <a:ext uri="{C183D7F6-B498-43B3-948B-1728B52AA6E4}">
                <adec:decorative xmlns:adec="http://schemas.microsoft.com/office/drawing/2017/decorative" val="1"/>
              </a:ext>
            </a:extLst>
          </p:cNvPr>
          <p:cNvSpPr/>
          <p:nvPr/>
        </p:nvSpPr>
        <p:spPr>
          <a:xfrm rot="5400000">
            <a:off x="5294084" y="-1041582"/>
            <a:ext cx="1623129" cy="9424989"/>
          </a:xfrm>
          <a:prstGeom prst="flowChartManualOperati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1" name="Rektangel 5">
            <a:extLst>
              <a:ext uri="{FF2B5EF4-FFF2-40B4-BE49-F238E27FC236}">
                <a16:creationId xmlns:a16="http://schemas.microsoft.com/office/drawing/2014/main" id="{176EA8B7-7F24-4692-A37C-400DFC073609}"/>
              </a:ext>
              <a:ext uri="{C183D7F6-B498-43B3-948B-1728B52AA6E4}">
                <adec:decorative xmlns:adec="http://schemas.microsoft.com/office/drawing/2017/decorative" val="1"/>
              </a:ext>
            </a:extLst>
          </p:cNvPr>
          <p:cNvSpPr/>
          <p:nvPr/>
        </p:nvSpPr>
        <p:spPr>
          <a:xfrm rot="16200000">
            <a:off x="3863781" y="-1034752"/>
            <a:ext cx="4483740" cy="9424989"/>
          </a:xfrm>
          <a:prstGeom prst="flowChartManualOperation">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7" name="Rubrik 1">
            <a:extLst>
              <a:ext uri="{FF2B5EF4-FFF2-40B4-BE49-F238E27FC236}">
                <a16:creationId xmlns:a16="http://schemas.microsoft.com/office/drawing/2014/main" id="{4B7FB2E5-4F7D-BE03-7C3C-6250C927D2BF}"/>
              </a:ext>
              <a:ext uri="{C183D7F6-B498-43B3-948B-1728B52AA6E4}">
                <adec:decorative xmlns:adec="http://schemas.microsoft.com/office/drawing/2017/decorative" val="1"/>
              </a:ext>
            </a:extLst>
          </p:cNvPr>
          <p:cNvSpPr>
            <a:spLocks noGrp="1"/>
          </p:cNvSpPr>
          <p:nvPr>
            <p:ph type="title"/>
          </p:nvPr>
        </p:nvSpPr>
        <p:spPr>
          <a:xfrm>
            <a:off x="1393199" y="618843"/>
            <a:ext cx="9424947" cy="679029"/>
          </a:xfrm>
        </p:spPr>
        <p:txBody>
          <a:bodyPr anchor="ctr"/>
          <a:lstStyle/>
          <a:p>
            <a:r>
              <a:rPr lang="sv-SE" b="1" dirty="0"/>
              <a:t>NIS2 i svensk rätt  – föreskrifter</a:t>
            </a:r>
          </a:p>
        </p:txBody>
      </p:sp>
      <p:sp>
        <p:nvSpPr>
          <p:cNvPr id="3" name="Platshållare för text 1">
            <a:extLst>
              <a:ext uri="{FF2B5EF4-FFF2-40B4-BE49-F238E27FC236}">
                <a16:creationId xmlns:a16="http://schemas.microsoft.com/office/drawing/2014/main" id="{6EDFBB79-FF11-2068-B1FB-D82AA93F71E5}"/>
              </a:ext>
            </a:extLst>
          </p:cNvPr>
          <p:cNvSpPr>
            <a:spLocks noGrp="1"/>
          </p:cNvSpPr>
          <p:nvPr>
            <p:ph type="body" idx="1"/>
          </p:nvPr>
        </p:nvSpPr>
        <p:spPr>
          <a:xfrm>
            <a:off x="1990952" y="2301225"/>
            <a:ext cx="2329588"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800" b="1">
                <a:solidFill>
                  <a:schemeClr val="bg1"/>
                </a:solidFill>
              </a:rPr>
              <a:t>Föreskrifter</a:t>
            </a:r>
          </a:p>
        </p:txBody>
      </p:sp>
      <p:sp>
        <p:nvSpPr>
          <p:cNvPr id="16" name="Platshållare för text 2">
            <a:extLst>
              <a:ext uri="{FF2B5EF4-FFF2-40B4-BE49-F238E27FC236}">
                <a16:creationId xmlns:a16="http://schemas.microsoft.com/office/drawing/2014/main" id="{38EB386B-717D-4158-923C-12F5CDAAEF2E}"/>
              </a:ext>
            </a:extLst>
          </p:cNvPr>
          <p:cNvSpPr>
            <a:spLocks noGrp="1"/>
          </p:cNvSpPr>
          <p:nvPr>
            <p:ph type="body" idx="2"/>
          </p:nvPr>
        </p:nvSpPr>
        <p:spPr>
          <a:xfrm>
            <a:off x="1990954" y="2929468"/>
            <a:ext cx="6634886" cy="1817273"/>
          </a:xfrm>
          <a:prstGeom prst="rect">
            <a:avLst/>
          </a:prstGeom>
        </p:spPr>
        <p:txBody>
          <a:bodyPr numCol="1"/>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rgbClr val="000000"/>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rgbClr val="000000"/>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rgbClr val="000000"/>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rgbClr val="000000"/>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spcBef>
                <a:spcPts val="0"/>
              </a:spcBef>
              <a:spcAft>
                <a:spcPts val="800"/>
              </a:spcAft>
            </a:pPr>
            <a:r>
              <a:rPr lang="sv-SE" sz="1800">
                <a:solidFill>
                  <a:schemeClr val="bg1"/>
                </a:solidFill>
              </a:rPr>
              <a:t>Anmälan och identifiering av väsentliga och viktiga verksamhetsutövare (MCFFS 2026:1) </a:t>
            </a:r>
          </a:p>
          <a:p>
            <a:pPr fontAlgn="t">
              <a:spcBef>
                <a:spcPts val="0"/>
              </a:spcBef>
              <a:spcAft>
                <a:spcPts val="800"/>
              </a:spcAft>
            </a:pPr>
            <a:r>
              <a:rPr lang="sv-SE" sz="1800">
                <a:solidFill>
                  <a:schemeClr val="bg1"/>
                </a:solidFill>
              </a:rPr>
              <a:t>Incidentrapportering och informationsskyldighet (MCFFS 2026:8)</a:t>
            </a:r>
          </a:p>
          <a:p>
            <a:pPr fontAlgn="t">
              <a:spcBef>
                <a:spcPts val="0"/>
              </a:spcBef>
              <a:spcAft>
                <a:spcPts val="800"/>
              </a:spcAft>
            </a:pPr>
            <a:r>
              <a:rPr lang="sv-SE" sz="1800">
                <a:solidFill>
                  <a:schemeClr val="bg1"/>
                </a:solidFill>
              </a:rPr>
              <a:t>Säkerhetsåtgärder och utbildning (MCFFS 2026:11)</a:t>
            </a:r>
          </a:p>
          <a:p>
            <a:pPr fontAlgn="t">
              <a:spcBef>
                <a:spcPts val="0"/>
              </a:spcBef>
              <a:spcAft>
                <a:spcPts val="800"/>
              </a:spcAft>
            </a:pPr>
            <a:r>
              <a:rPr lang="sv-SE" sz="1800">
                <a:solidFill>
                  <a:schemeClr val="bg1"/>
                </a:solidFill>
              </a:rPr>
              <a:t>Säkerhetsrevisioner och säkerhetsskanningar (MCFFS 2026:12)</a:t>
            </a:r>
          </a:p>
        </p:txBody>
      </p:sp>
    </p:spTree>
    <p:extLst>
      <p:ext uri="{BB962C8B-B14F-4D97-AF65-F5344CB8AC3E}">
        <p14:creationId xmlns:p14="http://schemas.microsoft.com/office/powerpoint/2010/main" val="2684923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6">
                                            <p:txEl>
                                              <p:pRg st="2" end="2"/>
                                            </p:txEl>
                                          </p:spTgt>
                                        </p:tgtEl>
                                        <p:attrNameLst>
                                          <p:attrName>style.visibility</p:attrName>
                                        </p:attrNameLst>
                                      </p:cBhvr>
                                      <p:to>
                                        <p:strVal val="visible"/>
                                      </p:to>
                                    </p:set>
                                    <p:animEffect transition="in" filter="fade">
                                      <p:cBhvr>
                                        <p:cTn id="16" dur="500"/>
                                        <p:tgtEl>
                                          <p:spTgt spid="16">
                                            <p:txEl>
                                              <p:pRg st="2" end="2"/>
                                            </p:txEl>
                                          </p:spTgt>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6">
                                            <p:txEl>
                                              <p:pRg st="3" end="3"/>
                                            </p:txEl>
                                          </p:spTgt>
                                        </p:tgtEl>
                                        <p:attrNameLst>
                                          <p:attrName>style.visibility</p:attrName>
                                        </p:attrNameLst>
                                      </p:cBhvr>
                                      <p:to>
                                        <p:strVal val="visible"/>
                                      </p:to>
                                    </p:set>
                                    <p:animEffect transition="in" filter="fade">
                                      <p:cBhvr>
                                        <p:cTn id="20"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1E0FB9FC-61C1-835F-03A2-900B24FB3261}"/>
              </a:ext>
            </a:extLst>
          </p:cNvPr>
          <p:cNvSpPr>
            <a:spLocks noGrp="1"/>
          </p:cNvSpPr>
          <p:nvPr>
            <p:ph type="ctrTitle"/>
          </p:nvPr>
        </p:nvSpPr>
        <p:spPr/>
        <p:txBody>
          <a:bodyPr anchor="ctr">
            <a:normAutofit fontScale="90000"/>
          </a:bodyPr>
          <a:lstStyle/>
          <a:p>
            <a:pPr>
              <a:lnSpc>
                <a:spcPct val="100000"/>
              </a:lnSpc>
            </a:pPr>
            <a:r>
              <a:rPr lang="sv-SE" b="1" dirty="0"/>
              <a:t>Vilka omfattas av cybersäkerhetslagen och vad innebär det för de som omfattas?</a:t>
            </a:r>
          </a:p>
        </p:txBody>
      </p:sp>
    </p:spTree>
    <p:extLst>
      <p:ext uri="{BB962C8B-B14F-4D97-AF65-F5344CB8AC3E}">
        <p14:creationId xmlns:p14="http://schemas.microsoft.com/office/powerpoint/2010/main" val="1088375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C2575F1F-BD81-5A7B-A75F-197C89428892}"/>
              </a:ext>
            </a:extLst>
          </p:cNvPr>
          <p:cNvSpPr>
            <a:spLocks noGrp="1"/>
          </p:cNvSpPr>
          <p:nvPr>
            <p:ph type="title"/>
          </p:nvPr>
        </p:nvSpPr>
        <p:spPr/>
        <p:txBody>
          <a:bodyPr anchor="ctr"/>
          <a:lstStyle/>
          <a:p>
            <a:r>
              <a:rPr lang="sv-SE" sz="3600" b="1" dirty="0"/>
              <a:t>Vilka omfattas?</a:t>
            </a:r>
          </a:p>
        </p:txBody>
      </p:sp>
      <p:sp>
        <p:nvSpPr>
          <p:cNvPr id="4" name="Platshållare för text 1">
            <a:extLst>
              <a:ext uri="{FF2B5EF4-FFF2-40B4-BE49-F238E27FC236}">
                <a16:creationId xmlns:a16="http://schemas.microsoft.com/office/drawing/2014/main" id="{408AEE99-1E2B-7503-9B65-6FBAE7053D99}"/>
              </a:ext>
            </a:extLst>
          </p:cNvPr>
          <p:cNvSpPr>
            <a:spLocks noGrp="1"/>
          </p:cNvSpPr>
          <p:nvPr>
            <p:ph idx="1"/>
          </p:nvPr>
        </p:nvSpPr>
        <p:spPr/>
        <p:txBody>
          <a:bodyPr/>
          <a:lstStyle/>
          <a:p>
            <a:r>
              <a:rPr lang="sv-SE" sz="2400"/>
              <a:t>18 sektorer</a:t>
            </a:r>
          </a:p>
          <a:p>
            <a:r>
              <a:rPr lang="sv-SE" sz="2400"/>
              <a:t>Minst 50 sysselsatta </a:t>
            </a:r>
            <a:br>
              <a:rPr lang="sv-SE" sz="2400"/>
            </a:br>
            <a:r>
              <a:rPr lang="sv-SE" sz="2400"/>
              <a:t>eller 10 miljoner EUR</a:t>
            </a:r>
          </a:p>
          <a:p>
            <a:r>
              <a:rPr lang="sv-SE" sz="2400"/>
              <a:t>CER ➔ NIS2</a:t>
            </a:r>
            <a:endParaRPr lang="sv-SE"/>
          </a:p>
        </p:txBody>
      </p:sp>
      <p:pic>
        <p:nvPicPr>
          <p:cNvPr id="13" name="Platshållare för bild 2">
            <a:extLst>
              <a:ext uri="{FF2B5EF4-FFF2-40B4-BE49-F238E27FC236}">
                <a16:creationId xmlns:a16="http://schemas.microsoft.com/office/drawing/2014/main" id="{66C4439A-AE52-574D-9875-BF9BFD9605BC}"/>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558309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84C1CA-F570-61A7-0804-2516264F18E8}"/>
              </a:ext>
            </a:extLst>
          </p:cNvPr>
          <p:cNvSpPr>
            <a:spLocks noGrp="1"/>
          </p:cNvSpPr>
          <p:nvPr>
            <p:ph type="title"/>
          </p:nvPr>
        </p:nvSpPr>
        <p:spPr/>
        <p:txBody>
          <a:bodyPr anchor="ctr"/>
          <a:lstStyle/>
          <a:p>
            <a:r>
              <a:rPr lang="sv-SE" b="1" dirty="0"/>
              <a:t>Sektorer som omfattas:</a:t>
            </a:r>
          </a:p>
        </p:txBody>
      </p:sp>
      <p:sp>
        <p:nvSpPr>
          <p:cNvPr id="3" name="Platshållare för innehåll 1">
            <a:extLst>
              <a:ext uri="{FF2B5EF4-FFF2-40B4-BE49-F238E27FC236}">
                <a16:creationId xmlns:a16="http://schemas.microsoft.com/office/drawing/2014/main" id="{490B6644-D5D4-2CA1-E7D0-197EFAB09A3A}"/>
              </a:ext>
            </a:extLst>
          </p:cNvPr>
          <p:cNvSpPr>
            <a:spLocks noGrp="1"/>
          </p:cNvSpPr>
          <p:nvPr>
            <p:ph idx="1"/>
          </p:nvPr>
        </p:nvSpPr>
        <p:spPr/>
        <p:txBody>
          <a:bodyPr>
            <a:normAutofit/>
          </a:bodyPr>
          <a:lstStyle/>
          <a:p>
            <a:r>
              <a:rPr lang="sv-SE" sz="2000"/>
              <a:t>Energi</a:t>
            </a:r>
          </a:p>
          <a:p>
            <a:r>
              <a:rPr lang="sv-SE" sz="2000"/>
              <a:t>Transporter</a:t>
            </a:r>
          </a:p>
          <a:p>
            <a:r>
              <a:rPr lang="sv-SE" sz="2000"/>
              <a:t>Bankverksamhet</a:t>
            </a:r>
          </a:p>
          <a:p>
            <a:r>
              <a:rPr lang="sv-SE" sz="2000"/>
              <a:t>Finansmarknads-infrastruktur</a:t>
            </a:r>
          </a:p>
          <a:p>
            <a:r>
              <a:rPr lang="sv-SE" sz="2000"/>
              <a:t>Hälso- och sjukvårdssektorn</a:t>
            </a:r>
          </a:p>
          <a:p>
            <a:r>
              <a:rPr lang="sv-SE" sz="2000"/>
              <a:t>Dricksvatten</a:t>
            </a:r>
          </a:p>
          <a:p>
            <a:r>
              <a:rPr lang="sv-SE" sz="2000"/>
              <a:t>Avloppsvatten</a:t>
            </a:r>
          </a:p>
          <a:p>
            <a:r>
              <a:rPr lang="sv-SE" sz="2000"/>
              <a:t>Digital infrastruktur</a:t>
            </a:r>
          </a:p>
          <a:p>
            <a:r>
              <a:rPr lang="sv-SE" sz="2000"/>
              <a:t>Förvaltning av IKT-tjänster </a:t>
            </a:r>
          </a:p>
          <a:p>
            <a:r>
              <a:rPr lang="sv-SE" sz="2000"/>
              <a:t>Offentlig förvaltning</a:t>
            </a:r>
          </a:p>
          <a:p>
            <a:r>
              <a:rPr lang="sv-SE" sz="2000"/>
              <a:t>Rymden</a:t>
            </a:r>
          </a:p>
        </p:txBody>
      </p:sp>
      <p:sp>
        <p:nvSpPr>
          <p:cNvPr id="4" name="Platshållare för innehåll 2">
            <a:extLst>
              <a:ext uri="{FF2B5EF4-FFF2-40B4-BE49-F238E27FC236}">
                <a16:creationId xmlns:a16="http://schemas.microsoft.com/office/drawing/2014/main" id="{711D1C26-8229-1C19-5B25-18C81BB50AA5}"/>
              </a:ext>
            </a:extLst>
          </p:cNvPr>
          <p:cNvSpPr>
            <a:spLocks noGrp="1"/>
          </p:cNvSpPr>
          <p:nvPr>
            <p:ph sz="half" idx="4294967295"/>
          </p:nvPr>
        </p:nvSpPr>
        <p:spPr>
          <a:xfrm>
            <a:off x="7648575" y="1641475"/>
            <a:ext cx="4543425" cy="4225925"/>
          </a:xfrm>
        </p:spPr>
        <p:txBody>
          <a:bodyPr/>
          <a:lstStyle/>
          <a:p>
            <a:r>
              <a:rPr lang="sv-SE" sz="2000"/>
              <a:t>Post- och budtjänster</a:t>
            </a:r>
          </a:p>
          <a:p>
            <a:r>
              <a:rPr lang="sv-SE" sz="2000"/>
              <a:t>Avfallshantering</a:t>
            </a:r>
          </a:p>
          <a:p>
            <a:r>
              <a:rPr lang="sv-SE" sz="2000"/>
              <a:t>Tillverkning, produktion och distribution av kemikalier</a:t>
            </a:r>
          </a:p>
          <a:p>
            <a:r>
              <a:rPr lang="sv-SE" sz="2000"/>
              <a:t>Produktion, bearbetning och distribution av livsmedel</a:t>
            </a:r>
          </a:p>
          <a:p>
            <a:r>
              <a:rPr lang="sv-SE" sz="2000"/>
              <a:t>Tillverkning</a:t>
            </a:r>
          </a:p>
          <a:p>
            <a:r>
              <a:rPr lang="sv-SE" sz="2000"/>
              <a:t>Digitala leverantörer</a:t>
            </a:r>
          </a:p>
          <a:p>
            <a:r>
              <a:rPr lang="sv-SE" sz="2000"/>
              <a:t>Forskning</a:t>
            </a:r>
          </a:p>
        </p:txBody>
      </p:sp>
      <p:cxnSp>
        <p:nvCxnSpPr>
          <p:cNvPr id="6" name="Rak koppling 1">
            <a:extLst>
              <a:ext uri="{FF2B5EF4-FFF2-40B4-BE49-F238E27FC236}">
                <a16:creationId xmlns:a16="http://schemas.microsoft.com/office/drawing/2014/main" id="{83AAC738-3ACA-D2AB-B1A8-F26ECF2D54B8}"/>
              </a:ext>
              <a:ext uri="{C183D7F6-B498-43B3-948B-1728B52AA6E4}">
                <adec:decorative xmlns:adec="http://schemas.microsoft.com/office/drawing/2017/decorative" val="1"/>
              </a:ext>
            </a:extLst>
          </p:cNvPr>
          <p:cNvCxnSpPr>
            <a:cxnSpLocks/>
          </p:cNvCxnSpPr>
          <p:nvPr/>
        </p:nvCxnSpPr>
        <p:spPr>
          <a:xfrm>
            <a:off x="611321" y="1087124"/>
            <a:ext cx="1626226" cy="0"/>
          </a:xfrm>
          <a:prstGeom prst="line">
            <a:avLst/>
          </a:prstGeom>
          <a:ln w="50800">
            <a:solidFill>
              <a:schemeClr val="accent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3858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0263D43C-64C9-221E-1043-635B95EB2D7E}"/>
              </a:ext>
            </a:extLst>
          </p:cNvPr>
          <p:cNvSpPr>
            <a:spLocks noGrp="1"/>
          </p:cNvSpPr>
          <p:nvPr>
            <p:ph type="title"/>
          </p:nvPr>
        </p:nvSpPr>
        <p:spPr/>
        <p:txBody>
          <a:bodyPr anchor="ctr"/>
          <a:lstStyle/>
          <a:p>
            <a:r>
              <a:rPr lang="sv-SE" b="1" dirty="0"/>
              <a:t>Väsentliga och viktiga verksamhetsutövare</a:t>
            </a:r>
          </a:p>
        </p:txBody>
      </p:sp>
      <p:sp>
        <p:nvSpPr>
          <p:cNvPr id="8" name="Platshållare för innehåll 1">
            <a:extLst>
              <a:ext uri="{FF2B5EF4-FFF2-40B4-BE49-F238E27FC236}">
                <a16:creationId xmlns:a16="http://schemas.microsoft.com/office/drawing/2014/main" id="{28B99345-F0BB-96FC-0835-C3890957C46B}"/>
              </a:ext>
            </a:extLst>
          </p:cNvPr>
          <p:cNvSpPr>
            <a:spLocks noGrp="1"/>
          </p:cNvSpPr>
          <p:nvPr>
            <p:ph idx="1"/>
          </p:nvPr>
        </p:nvSpPr>
        <p:spPr/>
        <p:txBody>
          <a:bodyPr/>
          <a:lstStyle/>
          <a:p>
            <a:r>
              <a:rPr lang="sv-SE"/>
              <a:t>Cybersäkerhetslagen delar upp verksamhetsutövare i två olika kategorier</a:t>
            </a:r>
          </a:p>
          <a:p>
            <a:pPr lvl="1"/>
            <a:r>
              <a:rPr lang="sv-SE"/>
              <a:t>Väsentliga verksamhetsutövare</a:t>
            </a:r>
          </a:p>
          <a:p>
            <a:pPr lvl="1"/>
            <a:r>
              <a:rPr lang="sv-SE"/>
              <a:t>Viktiga verksamhetsutövare</a:t>
            </a:r>
          </a:p>
          <a:p>
            <a:r>
              <a:rPr lang="sv-SE"/>
              <a:t>Skillnader i tillsyn och sanktionsbelopp</a:t>
            </a:r>
          </a:p>
          <a:p>
            <a:r>
              <a:rPr lang="sv-SE"/>
              <a:t>Huvudsakligen storleken som styr vilken kategori</a:t>
            </a:r>
          </a:p>
        </p:txBody>
      </p:sp>
      <p:pic>
        <p:nvPicPr>
          <p:cNvPr id="35" name="Platshållare för bild 1">
            <a:extLst>
              <a:ext uri="{FF2B5EF4-FFF2-40B4-BE49-F238E27FC236}">
                <a16:creationId xmlns:a16="http://schemas.microsoft.com/office/drawing/2014/main" id="{FCF4DC1A-A984-1C34-09FD-CB6A42082FCD}"/>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3437486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66E310A-ADEF-E3BB-60C3-D8F72DD416CB}"/>
              </a:ext>
            </a:extLst>
          </p:cNvPr>
          <p:cNvSpPr>
            <a:spLocks noGrp="1"/>
          </p:cNvSpPr>
          <p:nvPr>
            <p:ph type="title"/>
          </p:nvPr>
        </p:nvSpPr>
        <p:spPr/>
        <p:txBody>
          <a:bodyPr anchor="ctr"/>
          <a:lstStyle/>
          <a:p>
            <a:r>
              <a:rPr lang="sv-SE" b="1"/>
              <a:t>Organisationen ska:</a:t>
            </a:r>
          </a:p>
        </p:txBody>
      </p:sp>
      <p:sp>
        <p:nvSpPr>
          <p:cNvPr id="7" name="Platshållare för text 1">
            <a:extLst>
              <a:ext uri="{FF2B5EF4-FFF2-40B4-BE49-F238E27FC236}">
                <a16:creationId xmlns:a16="http://schemas.microsoft.com/office/drawing/2014/main" id="{DF495FB0-C3A9-8917-D2AE-236B563253DB}"/>
              </a:ext>
            </a:extLst>
          </p:cNvPr>
          <p:cNvSpPr>
            <a:spLocks noGrp="1"/>
          </p:cNvSpPr>
          <p:nvPr>
            <p:ph idx="1"/>
          </p:nvPr>
        </p:nvSpPr>
        <p:spPr/>
        <p:txBody>
          <a:bodyPr/>
          <a:lstStyle/>
          <a:p>
            <a:r>
              <a:rPr lang="sv-SE" altLang="sv-SE"/>
              <a:t>Identifiera och anmäla sig  </a:t>
            </a:r>
          </a:p>
          <a:p>
            <a:r>
              <a:rPr lang="sv-SE" altLang="sv-SE"/>
              <a:t>Vidta säkerhetsåtgärder </a:t>
            </a:r>
            <a:br>
              <a:rPr lang="sv-SE" altLang="sv-SE"/>
            </a:br>
            <a:r>
              <a:rPr lang="sv-SE" altLang="sv-SE"/>
              <a:t>och utbildning</a:t>
            </a:r>
          </a:p>
          <a:p>
            <a:r>
              <a:rPr lang="sv-SE" altLang="sv-SE"/>
              <a:t>Rapportera in incidenter </a:t>
            </a:r>
            <a:br>
              <a:rPr lang="sv-SE" altLang="sv-SE"/>
            </a:br>
            <a:r>
              <a:rPr lang="sv-SE" altLang="sv-SE"/>
              <a:t>som medför eller kan medföra betydande störningar</a:t>
            </a:r>
          </a:p>
          <a:p>
            <a:r>
              <a:rPr lang="sv-SE" altLang="sv-SE"/>
              <a:t>Beredda på tillsyn</a:t>
            </a:r>
          </a:p>
        </p:txBody>
      </p:sp>
      <p:pic>
        <p:nvPicPr>
          <p:cNvPr id="15" name="Platshållare för bild 1">
            <a:extLst>
              <a:ext uri="{FF2B5EF4-FFF2-40B4-BE49-F238E27FC236}">
                <a16:creationId xmlns:a16="http://schemas.microsoft.com/office/drawing/2014/main" id="{B0F3045E-D4CD-4C67-3092-9832FB78F4F2}"/>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noFill/>
        </p:spPr>
      </p:pic>
    </p:spTree>
    <p:extLst>
      <p:ext uri="{BB962C8B-B14F-4D97-AF65-F5344CB8AC3E}">
        <p14:creationId xmlns:p14="http://schemas.microsoft.com/office/powerpoint/2010/main" val="1943048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08396-E453-10E0-00EA-50C997F2E93A}"/>
            </a:ext>
          </a:extLst>
        </p:cNvPr>
        <p:cNvGrpSpPr/>
        <p:nvPr/>
      </p:nvGrpSpPr>
      <p:grpSpPr>
        <a:xfrm>
          <a:off x="0" y="0"/>
          <a:ext cx="0" cy="0"/>
          <a:chOff x="0" y="0"/>
          <a:chExt cx="0" cy="0"/>
        </a:xfrm>
      </p:grpSpPr>
      <p:sp>
        <p:nvSpPr>
          <p:cNvPr id="7" name="Rubrik 1">
            <a:extLst>
              <a:ext uri="{FF2B5EF4-FFF2-40B4-BE49-F238E27FC236}">
                <a16:creationId xmlns:a16="http://schemas.microsoft.com/office/drawing/2014/main" id="{7ED39B88-31F4-457D-8946-A453F9DD4467}"/>
              </a:ext>
            </a:extLst>
          </p:cNvPr>
          <p:cNvSpPr>
            <a:spLocks noGrp="1"/>
          </p:cNvSpPr>
          <p:nvPr>
            <p:ph type="ctrTitle"/>
          </p:nvPr>
        </p:nvSpPr>
        <p:spPr>
          <a:xfrm>
            <a:off x="987468" y="2244439"/>
            <a:ext cx="10217063" cy="1909763"/>
          </a:xfrm>
        </p:spPr>
        <p:txBody>
          <a:bodyPr anchor="ctr">
            <a:normAutofit/>
          </a:bodyPr>
          <a:lstStyle/>
          <a:p>
            <a:r>
              <a:rPr lang="sv-SE" b="1"/>
              <a:t>Identifiering och anmälan enligt cybersäkerhetslagen</a:t>
            </a:r>
            <a:r>
              <a:rPr lang="sv-SE"/>
              <a:t>​</a:t>
            </a:r>
          </a:p>
        </p:txBody>
      </p:sp>
    </p:spTree>
    <p:extLst>
      <p:ext uri="{BB962C8B-B14F-4D97-AF65-F5344CB8AC3E}">
        <p14:creationId xmlns:p14="http://schemas.microsoft.com/office/powerpoint/2010/main" val="3237146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F0926A01-67B4-C0DC-F186-7CAA226E820B}"/>
              </a:ext>
            </a:extLst>
          </p:cNvPr>
          <p:cNvSpPr>
            <a:spLocks noGrp="1"/>
          </p:cNvSpPr>
          <p:nvPr>
            <p:ph type="title"/>
          </p:nvPr>
        </p:nvSpPr>
        <p:spPr/>
        <p:txBody>
          <a:bodyPr anchor="ctr"/>
          <a:lstStyle/>
          <a:p>
            <a:r>
              <a:rPr lang="sv-SE" b="1" dirty="0"/>
              <a:t>Identifiering och anmälan</a:t>
            </a:r>
          </a:p>
        </p:txBody>
      </p:sp>
      <p:sp>
        <p:nvSpPr>
          <p:cNvPr id="8" name="Platshållare för innehåll 1">
            <a:extLst>
              <a:ext uri="{FF2B5EF4-FFF2-40B4-BE49-F238E27FC236}">
                <a16:creationId xmlns:a16="http://schemas.microsoft.com/office/drawing/2014/main" id="{64816CDC-83D4-535A-C5E7-1D19DD621107}"/>
              </a:ext>
            </a:extLst>
          </p:cNvPr>
          <p:cNvSpPr>
            <a:spLocks noGrp="1"/>
          </p:cNvSpPr>
          <p:nvPr>
            <p:ph idx="1"/>
          </p:nvPr>
        </p:nvSpPr>
        <p:spPr/>
        <p:txBody>
          <a:bodyPr/>
          <a:lstStyle/>
          <a:p>
            <a:r>
              <a:rPr lang="sv-SE"/>
              <a:t>Verksamhetsutövare måste själva identifiera och analysera ifall de omfattas.</a:t>
            </a:r>
          </a:p>
          <a:p>
            <a:r>
              <a:rPr lang="sv-SE"/>
              <a:t>Alla verksamhetsutövare som omfattas ska anmäla sig oavsett sektor.</a:t>
            </a:r>
          </a:p>
          <a:p>
            <a:r>
              <a:rPr lang="sv-SE"/>
              <a:t>Verksamheter som tillhör flera sektorer ska ange samtliga i anmälan.</a:t>
            </a:r>
          </a:p>
          <a:p>
            <a:r>
              <a:rPr lang="sv-SE"/>
              <a:t>Anmälan görs till Nationellt cybersäkerhetscenter (NCSC).</a:t>
            </a:r>
          </a:p>
        </p:txBody>
      </p:sp>
      <p:pic>
        <p:nvPicPr>
          <p:cNvPr id="35" name="Platshållare för bild 1">
            <a:extLst>
              <a:ext uri="{FF2B5EF4-FFF2-40B4-BE49-F238E27FC236}">
                <a16:creationId xmlns:a16="http://schemas.microsoft.com/office/drawing/2014/main" id="{1243923A-C70D-D5C2-7428-3B26A11F2123}"/>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1123297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8C709-792E-2383-914C-F0289E60D539}"/>
            </a:ext>
          </a:extLst>
        </p:cNvPr>
        <p:cNvGrpSpPr/>
        <p:nvPr/>
      </p:nvGrpSpPr>
      <p:grpSpPr>
        <a:xfrm>
          <a:off x="0" y="0"/>
          <a:ext cx="0" cy="0"/>
          <a:chOff x="0" y="0"/>
          <a:chExt cx="0" cy="0"/>
        </a:xfrm>
      </p:grpSpPr>
      <p:sp>
        <p:nvSpPr>
          <p:cNvPr id="7" name="Rubrik 1">
            <a:extLst>
              <a:ext uri="{FF2B5EF4-FFF2-40B4-BE49-F238E27FC236}">
                <a16:creationId xmlns:a16="http://schemas.microsoft.com/office/drawing/2014/main" id="{9808E734-DB17-6D4D-C275-DC1E2F29847F}"/>
              </a:ext>
            </a:extLst>
          </p:cNvPr>
          <p:cNvSpPr>
            <a:spLocks noGrp="1"/>
          </p:cNvSpPr>
          <p:nvPr>
            <p:ph type="ctrTitle"/>
          </p:nvPr>
        </p:nvSpPr>
        <p:spPr/>
        <p:txBody>
          <a:bodyPr anchor="ctr"/>
          <a:lstStyle/>
          <a:p>
            <a:pPr>
              <a:lnSpc>
                <a:spcPct val="100000"/>
              </a:lnSpc>
            </a:pPr>
            <a:r>
              <a:rPr lang="sv-SE" b="1"/>
              <a:t>Säkerhetsåtgärder enligt cybersäkerhetslagen</a:t>
            </a:r>
          </a:p>
        </p:txBody>
      </p:sp>
    </p:spTree>
    <p:extLst>
      <p:ext uri="{BB962C8B-B14F-4D97-AF65-F5344CB8AC3E}">
        <p14:creationId xmlns:p14="http://schemas.microsoft.com/office/powerpoint/2010/main" val="1982104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A1BDA9-8D3D-BC46-CC33-0B1062CF0980}"/>
              </a:ext>
            </a:extLst>
          </p:cNvPr>
          <p:cNvSpPr>
            <a:spLocks noGrp="1"/>
          </p:cNvSpPr>
          <p:nvPr>
            <p:ph type="title"/>
          </p:nvPr>
        </p:nvSpPr>
        <p:spPr/>
        <p:txBody>
          <a:bodyPr/>
          <a:lstStyle/>
          <a:p>
            <a:r>
              <a:rPr lang="sv-SE" b="1" dirty="0"/>
              <a:t>Krav på säkerhetsåtgärder enligt cybersäkerhetslagen</a:t>
            </a:r>
          </a:p>
        </p:txBody>
      </p:sp>
      <p:sp>
        <p:nvSpPr>
          <p:cNvPr id="6" name="Platshållare för text 1">
            <a:extLst>
              <a:ext uri="{FF2B5EF4-FFF2-40B4-BE49-F238E27FC236}">
                <a16:creationId xmlns:a16="http://schemas.microsoft.com/office/drawing/2014/main" id="{FC6EA3B8-53AE-0E22-2DB3-A03D85AC252E}"/>
              </a:ext>
            </a:extLst>
          </p:cNvPr>
          <p:cNvSpPr>
            <a:spLocks noGrp="1"/>
          </p:cNvSpPr>
          <p:nvPr>
            <p:ph idx="1"/>
          </p:nvPr>
        </p:nvSpPr>
        <p:spPr/>
        <p:txBody>
          <a:bodyPr/>
          <a:lstStyle/>
          <a:p>
            <a:pPr marL="0" indent="0">
              <a:buNone/>
            </a:pPr>
            <a:r>
              <a:rPr lang="sv-SE"/>
              <a:t>Vidta åtgärder för att hantera risker som hotar säkerheten i nätverks- och informationssystem, till exempel:</a:t>
            </a:r>
          </a:p>
          <a:p>
            <a:r>
              <a:rPr lang="sv-SE"/>
              <a:t>Riskanalys</a:t>
            </a:r>
          </a:p>
          <a:p>
            <a:r>
              <a:rPr lang="sv-SE"/>
              <a:t>Kontinuitetshantering</a:t>
            </a:r>
          </a:p>
          <a:p>
            <a:r>
              <a:rPr lang="sv-SE"/>
              <a:t>Säkerhet i leveranskedjan</a:t>
            </a:r>
          </a:p>
          <a:p>
            <a:r>
              <a:rPr lang="sv-SE"/>
              <a:t>Ledningens ansvar</a:t>
            </a:r>
          </a:p>
        </p:txBody>
      </p:sp>
      <p:pic>
        <p:nvPicPr>
          <p:cNvPr id="34" name="Platshållare för bild 1">
            <a:extLst>
              <a:ext uri="{FF2B5EF4-FFF2-40B4-BE49-F238E27FC236}">
                <a16:creationId xmlns:a16="http://schemas.microsoft.com/office/drawing/2014/main" id="{7A924DE4-A4AE-F467-57B1-F10211A5A3B2}"/>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4070749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7748BD6B-F7D3-AE1F-107F-94F8FBC43C6D}"/>
              </a:ext>
            </a:extLst>
          </p:cNvPr>
          <p:cNvSpPr>
            <a:spLocks noGrp="1"/>
          </p:cNvSpPr>
          <p:nvPr>
            <p:ph type="title"/>
          </p:nvPr>
        </p:nvSpPr>
        <p:spPr/>
        <p:txBody>
          <a:bodyPr anchor="ctr"/>
          <a:lstStyle/>
          <a:p>
            <a:r>
              <a:rPr lang="sv-SE" b="1" dirty="0"/>
              <a:t>Ledningens roll</a:t>
            </a:r>
          </a:p>
        </p:txBody>
      </p:sp>
      <p:sp>
        <p:nvSpPr>
          <p:cNvPr id="4" name="Platshållare för text 1">
            <a:extLst>
              <a:ext uri="{FF2B5EF4-FFF2-40B4-BE49-F238E27FC236}">
                <a16:creationId xmlns:a16="http://schemas.microsoft.com/office/drawing/2014/main" id="{91176772-9D0A-0901-F69E-E082EE303C56}"/>
              </a:ext>
            </a:extLst>
          </p:cNvPr>
          <p:cNvSpPr>
            <a:spLocks noGrp="1"/>
          </p:cNvSpPr>
          <p:nvPr>
            <p:ph idx="1"/>
          </p:nvPr>
        </p:nvSpPr>
        <p:spPr/>
        <p:txBody>
          <a:bodyPr/>
          <a:lstStyle/>
          <a:p>
            <a:r>
              <a:rPr lang="sv-SE"/>
              <a:t>Vilka är ledningen?</a:t>
            </a:r>
          </a:p>
          <a:p>
            <a:r>
              <a:rPr lang="sv-SE"/>
              <a:t>Ansvarar för säkerhetsåtgärder </a:t>
            </a:r>
          </a:p>
          <a:p>
            <a:r>
              <a:rPr lang="sv-SE"/>
              <a:t>Ska genomgå utbildning  </a:t>
            </a:r>
          </a:p>
          <a:p>
            <a:r>
              <a:rPr lang="sv-SE"/>
              <a:t>Kan ställas till svars för överträdelser</a:t>
            </a:r>
          </a:p>
        </p:txBody>
      </p:sp>
      <p:pic>
        <p:nvPicPr>
          <p:cNvPr id="13" name="Platshållare för bild 1">
            <a:extLst>
              <a:ext uri="{FF2B5EF4-FFF2-40B4-BE49-F238E27FC236}">
                <a16:creationId xmlns:a16="http://schemas.microsoft.com/office/drawing/2014/main" id="{0A52B951-1479-3DCB-D0A0-BD3ED865F321}"/>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3027563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D79E6E79-01FD-977B-9A4B-87B31A042F1A}"/>
              </a:ext>
            </a:extLst>
          </p:cNvPr>
          <p:cNvSpPr>
            <a:spLocks noGrp="1"/>
          </p:cNvSpPr>
          <p:nvPr>
            <p:ph type="title"/>
          </p:nvPr>
        </p:nvSpPr>
        <p:spPr/>
        <p:txBody>
          <a:bodyPr/>
          <a:lstStyle/>
          <a:p>
            <a:r>
              <a:rPr lang="sv-SE" b="1" dirty="0"/>
              <a:t>Fler som berörs – säkerhet i leveranskedjan </a:t>
            </a:r>
          </a:p>
        </p:txBody>
      </p:sp>
      <p:sp>
        <p:nvSpPr>
          <p:cNvPr id="8" name="Platshållare för innehåll 1">
            <a:extLst>
              <a:ext uri="{FF2B5EF4-FFF2-40B4-BE49-F238E27FC236}">
                <a16:creationId xmlns:a16="http://schemas.microsoft.com/office/drawing/2014/main" id="{2A64199B-39AA-4223-0A04-A5349B8785B7}"/>
              </a:ext>
            </a:extLst>
          </p:cNvPr>
          <p:cNvSpPr>
            <a:spLocks noGrp="1"/>
          </p:cNvSpPr>
          <p:nvPr>
            <p:ph idx="1"/>
          </p:nvPr>
        </p:nvSpPr>
        <p:spPr/>
        <p:txBody>
          <a:bodyPr/>
          <a:lstStyle/>
          <a:p>
            <a:r>
              <a:rPr lang="sv-SE"/>
              <a:t>Verksamhetsutövarens ansvar omfattar även leverantörer, exempelvis</a:t>
            </a:r>
          </a:p>
          <a:p>
            <a:pPr lvl="1"/>
            <a:r>
              <a:rPr lang="sv-SE"/>
              <a:t>Krav på informations- och cybersäkerhetsarbete i leverantörsavtal</a:t>
            </a:r>
          </a:p>
          <a:p>
            <a:pPr lvl="1"/>
            <a:r>
              <a:rPr lang="sv-SE"/>
              <a:t>Uppföljning av att avtalskraven uppfylls</a:t>
            </a:r>
          </a:p>
          <a:p>
            <a:pPr lvl="1"/>
            <a:r>
              <a:rPr lang="sv-SE"/>
              <a:t>Överenskomna rutiner för samarbete vid incidenter och tillsyn</a:t>
            </a:r>
          </a:p>
          <a:p>
            <a:r>
              <a:rPr lang="sv-SE"/>
              <a:t>Syftet är att säkerställa att leveranskedjan klarar de nödvändiga säkerhetskraven</a:t>
            </a:r>
          </a:p>
        </p:txBody>
      </p:sp>
      <p:pic>
        <p:nvPicPr>
          <p:cNvPr id="21" name="Platshållare för bild 2">
            <a:extLst>
              <a:ext uri="{FF2B5EF4-FFF2-40B4-BE49-F238E27FC236}">
                <a16:creationId xmlns:a16="http://schemas.microsoft.com/office/drawing/2014/main" id="{78A1C205-0D4E-5DEE-FC1F-ECF88435CDAD}"/>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1170494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A0E645E6-093D-08CB-CFE0-418EE365001C}"/>
              </a:ext>
            </a:extLst>
          </p:cNvPr>
          <p:cNvSpPr>
            <a:spLocks noGrp="1"/>
          </p:cNvSpPr>
          <p:nvPr>
            <p:ph type="title"/>
          </p:nvPr>
        </p:nvSpPr>
        <p:spPr/>
        <p:txBody>
          <a:bodyPr anchor="ctr"/>
          <a:lstStyle/>
          <a:p>
            <a:r>
              <a:rPr lang="sv-SE" b="1" dirty="0"/>
              <a:t>Krav på incidentrapportering</a:t>
            </a:r>
          </a:p>
        </p:txBody>
      </p:sp>
      <p:sp>
        <p:nvSpPr>
          <p:cNvPr id="18" name="Rektangel 1">
            <a:extLst>
              <a:ext uri="{FF2B5EF4-FFF2-40B4-BE49-F238E27FC236}">
                <a16:creationId xmlns:a16="http://schemas.microsoft.com/office/drawing/2014/main" id="{5C1B2831-48CB-A811-3769-CD7F13E590D2}"/>
              </a:ext>
            </a:extLst>
          </p:cNvPr>
          <p:cNvSpPr/>
          <p:nvPr/>
        </p:nvSpPr>
        <p:spPr>
          <a:xfrm>
            <a:off x="1393199" y="2336263"/>
            <a:ext cx="3100698" cy="322499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tIns="288000" rIns="288000" bIns="10800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sv-SE" sz="1600" b="0" i="0" u="none" strike="noStrike" kern="1200" cap="none" spc="0" normalizeH="0" baseline="0" noProof="0">
              <a:ln>
                <a:noFill/>
              </a:ln>
              <a:solidFill>
                <a:srgbClr val="FFFFFF"/>
              </a:solidFill>
              <a:effectLst/>
              <a:uLnTx/>
              <a:uFillTx/>
              <a:latin typeface="Inter"/>
              <a:ea typeface="+mn-ea"/>
              <a:cs typeface="+mn-cs"/>
            </a:endParaRPr>
          </a:p>
        </p:txBody>
      </p:sp>
      <p:sp>
        <p:nvSpPr>
          <p:cNvPr id="19" name="Rektangel 2">
            <a:extLst>
              <a:ext uri="{FF2B5EF4-FFF2-40B4-BE49-F238E27FC236}">
                <a16:creationId xmlns:a16="http://schemas.microsoft.com/office/drawing/2014/main" id="{4E08E4B2-9F7C-9837-0557-A355BDA59C43}"/>
              </a:ext>
            </a:extLst>
          </p:cNvPr>
          <p:cNvSpPr/>
          <p:nvPr/>
        </p:nvSpPr>
        <p:spPr>
          <a:xfrm>
            <a:off x="4555324" y="2336263"/>
            <a:ext cx="3100698" cy="3224990"/>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tIns="288000" rIns="288000" bIns="10800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sv-SE" sz="1600" b="0" i="0" u="none" strike="noStrike" kern="1200" cap="none" spc="0" normalizeH="0" baseline="0" noProof="0">
              <a:ln>
                <a:noFill/>
              </a:ln>
              <a:solidFill>
                <a:srgbClr val="FFFFFF"/>
              </a:solidFill>
              <a:effectLst/>
              <a:uLnTx/>
              <a:uFillTx/>
              <a:latin typeface="Inter"/>
              <a:ea typeface="+mn-ea"/>
              <a:cs typeface="+mn-cs"/>
            </a:endParaRPr>
          </a:p>
        </p:txBody>
      </p:sp>
      <p:sp>
        <p:nvSpPr>
          <p:cNvPr id="20" name="Rektangel 3">
            <a:extLst>
              <a:ext uri="{FF2B5EF4-FFF2-40B4-BE49-F238E27FC236}">
                <a16:creationId xmlns:a16="http://schemas.microsoft.com/office/drawing/2014/main" id="{1346F53D-BD87-5E7B-764E-C367679E85EA}"/>
              </a:ext>
            </a:extLst>
          </p:cNvPr>
          <p:cNvSpPr/>
          <p:nvPr/>
        </p:nvSpPr>
        <p:spPr>
          <a:xfrm>
            <a:off x="7717448" y="2336263"/>
            <a:ext cx="3100698" cy="3224990"/>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tIns="288000" rIns="288000" bIns="10800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sv-SE" sz="1600" b="0" i="0" u="none" strike="noStrike" kern="1200" cap="none" spc="0" normalizeH="0" baseline="0" noProof="0">
              <a:ln>
                <a:noFill/>
              </a:ln>
              <a:solidFill>
                <a:srgbClr val="FFFFFF"/>
              </a:solidFill>
              <a:effectLst/>
              <a:uLnTx/>
              <a:uFillTx/>
              <a:latin typeface="Inter"/>
              <a:ea typeface="+mn-ea"/>
              <a:cs typeface="+mn-cs"/>
            </a:endParaRPr>
          </a:p>
        </p:txBody>
      </p:sp>
      <p:sp>
        <p:nvSpPr>
          <p:cNvPr id="3" name="Likbent triangel 1">
            <a:extLst>
              <a:ext uri="{FF2B5EF4-FFF2-40B4-BE49-F238E27FC236}">
                <a16:creationId xmlns:a16="http://schemas.microsoft.com/office/drawing/2014/main" id="{8C8BE77C-43CF-B0C5-3281-E17DE8C394A4}"/>
              </a:ext>
              <a:ext uri="{C183D7F6-B498-43B3-948B-1728B52AA6E4}">
                <adec:decorative xmlns:adec="http://schemas.microsoft.com/office/drawing/2017/decorative" val="1"/>
              </a:ext>
            </a:extLst>
          </p:cNvPr>
          <p:cNvSpPr/>
          <p:nvPr/>
        </p:nvSpPr>
        <p:spPr>
          <a:xfrm rot="10800000">
            <a:off x="2704673" y="2239320"/>
            <a:ext cx="477751" cy="239876"/>
          </a:xfrm>
          <a:prstGeom prst="triangle">
            <a:avLst/>
          </a:prstGeom>
          <a:solidFill>
            <a:schemeClr val="tx2"/>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2" name="Likbent triangel 2">
            <a:extLst>
              <a:ext uri="{FF2B5EF4-FFF2-40B4-BE49-F238E27FC236}">
                <a16:creationId xmlns:a16="http://schemas.microsoft.com/office/drawing/2014/main" id="{7719F3DE-60C7-D61B-95BA-C29B37D4C996}"/>
              </a:ext>
              <a:ext uri="{C183D7F6-B498-43B3-948B-1728B52AA6E4}">
                <adec:decorative xmlns:adec="http://schemas.microsoft.com/office/drawing/2017/decorative" val="1"/>
              </a:ext>
            </a:extLst>
          </p:cNvPr>
          <p:cNvSpPr/>
          <p:nvPr/>
        </p:nvSpPr>
        <p:spPr>
          <a:xfrm rot="10800000">
            <a:off x="5866798" y="2239320"/>
            <a:ext cx="477751" cy="239876"/>
          </a:xfrm>
          <a:prstGeom prst="triangle">
            <a:avLst/>
          </a:prstGeom>
          <a:solidFill>
            <a:schemeClr val="tx2"/>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5" name="Likbent triangel 3">
            <a:extLst>
              <a:ext uri="{FF2B5EF4-FFF2-40B4-BE49-F238E27FC236}">
                <a16:creationId xmlns:a16="http://schemas.microsoft.com/office/drawing/2014/main" id="{32BD3D24-7468-C561-70A3-C90BACB15C8E}"/>
              </a:ext>
              <a:ext uri="{C183D7F6-B498-43B3-948B-1728B52AA6E4}">
                <adec:decorative xmlns:adec="http://schemas.microsoft.com/office/drawing/2017/decorative" val="1"/>
              </a:ext>
            </a:extLst>
          </p:cNvPr>
          <p:cNvSpPr/>
          <p:nvPr/>
        </p:nvSpPr>
        <p:spPr>
          <a:xfrm rot="10800000">
            <a:off x="9028922" y="2239320"/>
            <a:ext cx="477751" cy="239876"/>
          </a:xfrm>
          <a:prstGeom prst="triangle">
            <a:avLst/>
          </a:prstGeom>
          <a:solidFill>
            <a:schemeClr val="tx2"/>
          </a:solidFill>
          <a:ln w="571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Inter"/>
              <a:ea typeface="+mn-ea"/>
              <a:cs typeface="+mn-cs"/>
            </a:endParaRPr>
          </a:p>
        </p:txBody>
      </p:sp>
      <p:sp>
        <p:nvSpPr>
          <p:cNvPr id="17" name="Rektangel 4">
            <a:extLst>
              <a:ext uri="{FF2B5EF4-FFF2-40B4-BE49-F238E27FC236}">
                <a16:creationId xmlns:a16="http://schemas.microsoft.com/office/drawing/2014/main" id="{D7D0F55E-600D-5554-19B7-A32A57AAFFCB}"/>
              </a:ext>
            </a:extLst>
          </p:cNvPr>
          <p:cNvSpPr/>
          <p:nvPr/>
        </p:nvSpPr>
        <p:spPr>
          <a:xfrm>
            <a:off x="1386273" y="1517229"/>
            <a:ext cx="9431873" cy="76006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srgbClr val="FFFFFF"/>
              </a:solidFill>
              <a:effectLst/>
              <a:uLnTx/>
              <a:uFillTx/>
              <a:latin typeface="Inter"/>
              <a:ea typeface="+mn-ea"/>
              <a:cs typeface="+mn-cs"/>
            </a:endParaRPr>
          </a:p>
        </p:txBody>
      </p:sp>
      <p:sp>
        <p:nvSpPr>
          <p:cNvPr id="7" name="Platshållare för text 1">
            <a:extLst>
              <a:ext uri="{FF2B5EF4-FFF2-40B4-BE49-F238E27FC236}">
                <a16:creationId xmlns:a16="http://schemas.microsoft.com/office/drawing/2014/main" id="{02B6F4F9-6A72-E799-C7AE-6400542F82FD}"/>
              </a:ext>
            </a:extLst>
          </p:cNvPr>
          <p:cNvSpPr>
            <a:spLocks noGrp="1"/>
          </p:cNvSpPr>
          <p:nvPr>
            <p:ph type="body"/>
          </p:nvPr>
        </p:nvSpPr>
        <p:spPr>
          <a:xfrm>
            <a:off x="4876117" y="1678220"/>
            <a:ext cx="3480798" cy="4001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400" b="1">
                <a:solidFill>
                  <a:schemeClr val="bg1"/>
                </a:solidFill>
              </a:rPr>
              <a:t>NIS2-direktivet</a:t>
            </a:r>
          </a:p>
        </p:txBody>
      </p:sp>
      <p:sp>
        <p:nvSpPr>
          <p:cNvPr id="9" name="Platshållare för text 2">
            <a:extLst>
              <a:ext uri="{FF2B5EF4-FFF2-40B4-BE49-F238E27FC236}">
                <a16:creationId xmlns:a16="http://schemas.microsoft.com/office/drawing/2014/main" id="{4207975E-2BBE-ED47-3624-4FC1D0E852C2}"/>
              </a:ext>
            </a:extLst>
          </p:cNvPr>
          <p:cNvSpPr>
            <a:spLocks noGrp="1"/>
          </p:cNvSpPr>
          <p:nvPr>
            <p:ph type="body" idx="1"/>
          </p:nvPr>
        </p:nvSpPr>
        <p:spPr>
          <a:xfrm>
            <a:off x="1619797" y="2566615"/>
            <a:ext cx="2169750" cy="216867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800" b="1">
                <a:solidFill>
                  <a:schemeClr val="bg1"/>
                </a:solidFill>
              </a:rPr>
              <a:t>Typ</a:t>
            </a:r>
          </a:p>
          <a:p>
            <a:pPr marL="0" indent="0">
              <a:buNone/>
            </a:pPr>
            <a:r>
              <a:rPr lang="sv-SE" sz="1600">
                <a:solidFill>
                  <a:schemeClr val="bg1"/>
                </a:solidFill>
              </a:rPr>
              <a:t>Incidenter som har eller kan ha en betydande inverkan i tillhandahållandet av tjänster.</a:t>
            </a:r>
          </a:p>
        </p:txBody>
      </p:sp>
      <p:sp>
        <p:nvSpPr>
          <p:cNvPr id="10" name="Platshållare för text 3">
            <a:extLst>
              <a:ext uri="{FF2B5EF4-FFF2-40B4-BE49-F238E27FC236}">
                <a16:creationId xmlns:a16="http://schemas.microsoft.com/office/drawing/2014/main" id="{F60CB365-C1F2-650B-BB25-B2F70CE68A96}"/>
              </a:ext>
            </a:extLst>
          </p:cNvPr>
          <p:cNvSpPr>
            <a:spLocks noGrp="1"/>
          </p:cNvSpPr>
          <p:nvPr>
            <p:ph type="body" idx="2"/>
          </p:nvPr>
        </p:nvSpPr>
        <p:spPr>
          <a:xfrm>
            <a:off x="4686519" y="2566615"/>
            <a:ext cx="2890428" cy="2945651"/>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sv-SE" sz="1800" b="1">
                <a:solidFill>
                  <a:schemeClr val="bg1"/>
                </a:solidFill>
              </a:rPr>
              <a:t>Tröskelvärden</a:t>
            </a:r>
          </a:p>
          <a:p>
            <a:pPr>
              <a:spcAft>
                <a:spcPts val="600"/>
              </a:spcAft>
            </a:pPr>
            <a:r>
              <a:rPr lang="sv-SE" sz="1600">
                <a:solidFill>
                  <a:schemeClr val="bg1"/>
                </a:solidFill>
              </a:rPr>
              <a:t>Incidenten har orsakat eller kan orsaka allvarliga driftsstörningar eller ekonomiska förluster.</a:t>
            </a:r>
          </a:p>
          <a:p>
            <a:r>
              <a:rPr lang="sv-SE" sz="1600">
                <a:solidFill>
                  <a:schemeClr val="bg1"/>
                </a:solidFill>
              </a:rPr>
              <a:t>Incidenten har påverkat eller kan påverka andra </a:t>
            </a:r>
            <a:br>
              <a:rPr lang="sv-SE" sz="1600">
                <a:solidFill>
                  <a:schemeClr val="bg1"/>
                </a:solidFill>
              </a:rPr>
            </a:br>
            <a:r>
              <a:rPr lang="sv-SE" sz="1600">
                <a:solidFill>
                  <a:schemeClr val="bg1"/>
                </a:solidFill>
              </a:rPr>
              <a:t>fysiska eller juridiska personer genom att </a:t>
            </a:r>
            <a:br>
              <a:rPr lang="sv-SE" sz="1600">
                <a:solidFill>
                  <a:schemeClr val="bg1"/>
                </a:solidFill>
              </a:rPr>
            </a:br>
            <a:r>
              <a:rPr lang="sv-SE" sz="1600">
                <a:solidFill>
                  <a:schemeClr val="bg1"/>
                </a:solidFill>
              </a:rPr>
              <a:t>vålla betydande skada.</a:t>
            </a:r>
          </a:p>
        </p:txBody>
      </p:sp>
      <p:sp>
        <p:nvSpPr>
          <p:cNvPr id="11" name="Platshållare för text 4">
            <a:extLst>
              <a:ext uri="{FF2B5EF4-FFF2-40B4-BE49-F238E27FC236}">
                <a16:creationId xmlns:a16="http://schemas.microsoft.com/office/drawing/2014/main" id="{68EACDA8-1961-8287-BC88-26E058AF17A0}"/>
              </a:ext>
            </a:extLst>
          </p:cNvPr>
          <p:cNvSpPr>
            <a:spLocks noGrp="1"/>
          </p:cNvSpPr>
          <p:nvPr>
            <p:ph type="body" idx="3"/>
          </p:nvPr>
        </p:nvSpPr>
        <p:spPr>
          <a:xfrm>
            <a:off x="7937390" y="2566615"/>
            <a:ext cx="2660814" cy="216867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sv-SE" sz="1800" b="1">
                <a:solidFill>
                  <a:schemeClr val="bg1"/>
                </a:solidFill>
              </a:rPr>
              <a:t>När</a:t>
            </a:r>
          </a:p>
          <a:p>
            <a:pPr marL="0" indent="0">
              <a:buNone/>
            </a:pPr>
            <a:r>
              <a:rPr lang="sv-SE" sz="1600">
                <a:solidFill>
                  <a:schemeClr val="bg1"/>
                </a:solidFill>
              </a:rPr>
              <a:t>En tidig varning inom </a:t>
            </a:r>
            <a:br>
              <a:rPr lang="sv-SE" sz="1600">
                <a:solidFill>
                  <a:schemeClr val="bg1"/>
                </a:solidFill>
              </a:rPr>
            </a:br>
            <a:r>
              <a:rPr lang="sv-SE" sz="1600">
                <a:solidFill>
                  <a:schemeClr val="bg1"/>
                </a:solidFill>
              </a:rPr>
              <a:t>24 timmar, en incident-anmälan med uppdaterad information inom 72 timmar och en slutrapport inom </a:t>
            </a:r>
            <a:br>
              <a:rPr lang="sv-SE" sz="1600">
                <a:solidFill>
                  <a:schemeClr val="bg1"/>
                </a:solidFill>
              </a:rPr>
            </a:br>
            <a:r>
              <a:rPr lang="sv-SE" sz="1600">
                <a:solidFill>
                  <a:schemeClr val="bg1"/>
                </a:solidFill>
              </a:rPr>
              <a:t>1 månad.</a:t>
            </a:r>
          </a:p>
        </p:txBody>
      </p:sp>
    </p:spTree>
    <p:extLst>
      <p:ext uri="{BB962C8B-B14F-4D97-AF65-F5344CB8AC3E}">
        <p14:creationId xmlns:p14="http://schemas.microsoft.com/office/powerpoint/2010/main" val="297219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250"/>
                                        <p:tgtEl>
                                          <p:spTgt spid="3"/>
                                        </p:tgtEl>
                                      </p:cBhvr>
                                    </p:animEffect>
                                  </p:childTnLst>
                                </p:cTn>
                              </p:par>
                            </p:childTnLst>
                          </p:cTn>
                        </p:par>
                        <p:par>
                          <p:cTn id="13" fill="hold">
                            <p:stCondLst>
                              <p:cond delay="250"/>
                            </p:stCondLst>
                            <p:childTnLst>
                              <p:par>
                                <p:cTn id="14" presetID="22" presetClass="entr" presetSubtype="1"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250"/>
                                        <p:tgtEl>
                                          <p:spTgt spid="2"/>
                                        </p:tgtEl>
                                      </p:cBhvr>
                                    </p:animEffect>
                                  </p:childTnLst>
                                </p:cTn>
                              </p:par>
                            </p:childTnLst>
                          </p:cTn>
                        </p:par>
                        <p:par>
                          <p:cTn id="22" fill="hold">
                            <p:stCondLst>
                              <p:cond delay="250"/>
                            </p:stCondLst>
                            <p:childTnLst>
                              <p:par>
                                <p:cTn id="23" presetID="22" presetClass="entr" presetSubtype="1"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up)">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250"/>
                                        <p:tgtEl>
                                          <p:spTgt spid="5"/>
                                        </p:tgtEl>
                                      </p:cBhvr>
                                    </p:animEffect>
                                  </p:childTnLst>
                                </p:cTn>
                              </p:par>
                            </p:childTnLst>
                          </p:cTn>
                        </p:par>
                        <p:par>
                          <p:cTn id="31" fill="hold">
                            <p:stCondLst>
                              <p:cond delay="250"/>
                            </p:stCondLst>
                            <p:childTnLst>
                              <p:par>
                                <p:cTn id="32" presetID="22" presetClass="entr" presetSubtype="1"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3" grpId="0" animBg="1"/>
      <p:bldP spid="2" grpId="0" animBg="1"/>
      <p:bldP spid="5"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5E0C42B2-5C59-A60E-E76E-9907608AA9E6}"/>
              </a:ext>
            </a:extLst>
          </p:cNvPr>
          <p:cNvSpPr>
            <a:spLocks noGrp="1"/>
          </p:cNvSpPr>
          <p:nvPr>
            <p:ph type="ctrTitle"/>
          </p:nvPr>
        </p:nvSpPr>
        <p:spPr/>
        <p:txBody>
          <a:bodyPr anchor="ctr"/>
          <a:lstStyle/>
          <a:p>
            <a:pPr>
              <a:lnSpc>
                <a:spcPct val="100000"/>
              </a:lnSpc>
            </a:pPr>
            <a:r>
              <a:rPr lang="sv-SE" b="1" dirty="0"/>
              <a:t>Tillsyn och sanktioner</a:t>
            </a:r>
          </a:p>
        </p:txBody>
      </p:sp>
    </p:spTree>
    <p:extLst>
      <p:ext uri="{BB962C8B-B14F-4D97-AF65-F5344CB8AC3E}">
        <p14:creationId xmlns:p14="http://schemas.microsoft.com/office/powerpoint/2010/main" val="1551001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43A364B3-C8E2-3287-0BC9-482389455217}"/>
              </a:ext>
            </a:extLst>
          </p:cNvPr>
          <p:cNvSpPr>
            <a:spLocks noGrp="1"/>
          </p:cNvSpPr>
          <p:nvPr>
            <p:ph type="title"/>
          </p:nvPr>
        </p:nvSpPr>
        <p:spPr/>
        <p:txBody>
          <a:bodyPr/>
          <a:lstStyle/>
          <a:p>
            <a:r>
              <a:rPr lang="sv-SE" b="1" dirty="0"/>
              <a:t>Tillsyn – vad är det?</a:t>
            </a:r>
          </a:p>
        </p:txBody>
      </p:sp>
      <p:sp>
        <p:nvSpPr>
          <p:cNvPr id="4" name="Platshållare för text 1">
            <a:extLst>
              <a:ext uri="{FF2B5EF4-FFF2-40B4-BE49-F238E27FC236}">
                <a16:creationId xmlns:a16="http://schemas.microsoft.com/office/drawing/2014/main" id="{8B13F8BF-1658-AF5A-7431-214A9E0424F6}"/>
              </a:ext>
            </a:extLst>
          </p:cNvPr>
          <p:cNvSpPr>
            <a:spLocks noGrp="1"/>
          </p:cNvSpPr>
          <p:nvPr>
            <p:ph idx="1"/>
          </p:nvPr>
        </p:nvSpPr>
        <p:spPr/>
        <p:txBody>
          <a:bodyPr/>
          <a:lstStyle/>
          <a:p>
            <a:r>
              <a:rPr lang="sv-SE"/>
              <a:t>Övervakning av genomförandet av cybersäkerhetslagen, som sker genom kontroll att reglerna följs.</a:t>
            </a:r>
          </a:p>
        </p:txBody>
      </p:sp>
      <p:pic>
        <p:nvPicPr>
          <p:cNvPr id="13" name="Platshållare för bild 2">
            <a:extLst>
              <a:ext uri="{FF2B5EF4-FFF2-40B4-BE49-F238E27FC236}">
                <a16:creationId xmlns:a16="http://schemas.microsoft.com/office/drawing/2014/main" id="{220E0F3E-0C21-FE22-5C84-2DC7EFBA3DF4}"/>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1811389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9495D3-6C61-E6B5-1CE7-891E8301B39F}"/>
              </a:ext>
            </a:extLst>
          </p:cNvPr>
          <p:cNvSpPr>
            <a:spLocks noGrp="1"/>
          </p:cNvSpPr>
          <p:nvPr>
            <p:ph type="title"/>
          </p:nvPr>
        </p:nvSpPr>
        <p:spPr>
          <a:xfrm>
            <a:off x="501043" y="365129"/>
            <a:ext cx="10852759" cy="721995"/>
          </a:xfrm>
        </p:spPr>
        <p:txBody>
          <a:bodyPr anchor="b">
            <a:normAutofit/>
          </a:bodyPr>
          <a:lstStyle/>
          <a:p>
            <a:r>
              <a:rPr lang="sv-SE" b="1" dirty="0"/>
              <a:t>Tillsynsmyndigheter</a:t>
            </a:r>
          </a:p>
        </p:txBody>
      </p:sp>
      <p:sp>
        <p:nvSpPr>
          <p:cNvPr id="3" name="Platshållare för innehåll 1">
            <a:extLst>
              <a:ext uri="{FF2B5EF4-FFF2-40B4-BE49-F238E27FC236}">
                <a16:creationId xmlns:a16="http://schemas.microsoft.com/office/drawing/2014/main" id="{B323F46F-75EA-E9F6-F414-07EDBA26020F}"/>
              </a:ext>
            </a:extLst>
          </p:cNvPr>
          <p:cNvSpPr>
            <a:spLocks noGrp="1"/>
          </p:cNvSpPr>
          <p:nvPr>
            <p:ph idx="1"/>
          </p:nvPr>
        </p:nvSpPr>
        <p:spPr>
          <a:xfrm>
            <a:off x="501043" y="1612239"/>
            <a:ext cx="5334000" cy="4343576"/>
          </a:xfrm>
        </p:spPr>
        <p:txBody>
          <a:bodyPr>
            <a:normAutofit/>
          </a:bodyPr>
          <a:lstStyle/>
          <a:p>
            <a:r>
              <a:rPr lang="sv-SE" dirty="0"/>
              <a:t>Transportstyrelsen</a:t>
            </a:r>
          </a:p>
          <a:p>
            <a:r>
              <a:rPr lang="sv-SE" dirty="0"/>
              <a:t>Energimyndigheten</a:t>
            </a:r>
          </a:p>
          <a:p>
            <a:r>
              <a:rPr lang="sv-SE" dirty="0"/>
              <a:t>Livsmedelsverket</a:t>
            </a:r>
          </a:p>
          <a:p>
            <a:r>
              <a:rPr lang="sv-SE" dirty="0"/>
              <a:t>Post- och telestyrelsen</a:t>
            </a:r>
          </a:p>
          <a:p>
            <a:r>
              <a:rPr lang="sv-SE" dirty="0"/>
              <a:t>Finansinspektionen</a:t>
            </a:r>
          </a:p>
          <a:p>
            <a:r>
              <a:rPr lang="sv-SE" dirty="0"/>
              <a:t>Inspektionen för vård </a:t>
            </a:r>
            <a:br>
              <a:rPr lang="sv-SE" dirty="0"/>
            </a:br>
            <a:r>
              <a:rPr lang="sv-SE" dirty="0"/>
              <a:t>och omsorg</a:t>
            </a:r>
          </a:p>
        </p:txBody>
      </p:sp>
      <p:sp>
        <p:nvSpPr>
          <p:cNvPr id="4" name="Platshållare för innehåll 2">
            <a:extLst>
              <a:ext uri="{FF2B5EF4-FFF2-40B4-BE49-F238E27FC236}">
                <a16:creationId xmlns:a16="http://schemas.microsoft.com/office/drawing/2014/main" id="{51416951-CAD9-8D80-52FE-F9AD51FE936A}"/>
              </a:ext>
            </a:extLst>
          </p:cNvPr>
          <p:cNvSpPr>
            <a:spLocks noGrp="1"/>
          </p:cNvSpPr>
          <p:nvPr>
            <p:ph idx="13"/>
          </p:nvPr>
        </p:nvSpPr>
        <p:spPr>
          <a:xfrm>
            <a:off x="6019802" y="1612239"/>
            <a:ext cx="5334000" cy="4343576"/>
          </a:xfrm>
        </p:spPr>
        <p:txBody>
          <a:bodyPr>
            <a:normAutofit/>
          </a:bodyPr>
          <a:lstStyle/>
          <a:p>
            <a:r>
              <a:rPr lang="sv-SE" dirty="0"/>
              <a:t>Länsstyrelsen i Norrbotten</a:t>
            </a:r>
          </a:p>
          <a:p>
            <a:r>
              <a:rPr lang="sv-SE" dirty="0"/>
              <a:t>Länsstyrelsen i Västra Götaland</a:t>
            </a:r>
          </a:p>
          <a:p>
            <a:r>
              <a:rPr lang="sv-SE" dirty="0"/>
              <a:t>Länsstyrelsen Skåne</a:t>
            </a:r>
          </a:p>
          <a:p>
            <a:r>
              <a:rPr lang="sv-SE" dirty="0"/>
              <a:t>Länsstyrelsen Stockholm</a:t>
            </a:r>
          </a:p>
          <a:p>
            <a:r>
              <a:rPr lang="sv-SE" dirty="0"/>
              <a:t>Länsstyrelsen i Örebro</a:t>
            </a:r>
          </a:p>
          <a:p>
            <a:r>
              <a:rPr lang="sv-SE" dirty="0"/>
              <a:t>Länsstyrelsen i Östergötland</a:t>
            </a:r>
          </a:p>
          <a:p>
            <a:r>
              <a:rPr lang="sv-SE" dirty="0"/>
              <a:t>Läkemedelsverket</a:t>
            </a:r>
          </a:p>
        </p:txBody>
      </p:sp>
    </p:spTree>
    <p:extLst>
      <p:ext uri="{BB962C8B-B14F-4D97-AF65-F5344CB8AC3E}">
        <p14:creationId xmlns:p14="http://schemas.microsoft.com/office/powerpoint/2010/main" val="3807374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3EED8043-7244-0AD8-0914-5E732350B676}"/>
              </a:ext>
            </a:extLst>
          </p:cNvPr>
          <p:cNvSpPr>
            <a:spLocks noGrp="1"/>
          </p:cNvSpPr>
          <p:nvPr>
            <p:ph type="title"/>
          </p:nvPr>
        </p:nvSpPr>
        <p:spPr/>
        <p:txBody>
          <a:bodyPr anchor="ctr"/>
          <a:lstStyle/>
          <a:p>
            <a:r>
              <a:rPr lang="sv-SE" b="1" dirty="0">
                <a:solidFill>
                  <a:schemeClr val="tx1"/>
                </a:solidFill>
              </a:rPr>
              <a:t>Sanktionsavgifter</a:t>
            </a:r>
            <a:endParaRPr lang="sv-SE" b="1" dirty="0"/>
          </a:p>
        </p:txBody>
      </p:sp>
      <p:sp>
        <p:nvSpPr>
          <p:cNvPr id="12" name="Platshållare för text 1">
            <a:extLst>
              <a:ext uri="{FF2B5EF4-FFF2-40B4-BE49-F238E27FC236}">
                <a16:creationId xmlns:a16="http://schemas.microsoft.com/office/drawing/2014/main" id="{09E6A0C8-A560-4813-E69C-44CCC9291727}"/>
              </a:ext>
            </a:extLst>
          </p:cNvPr>
          <p:cNvSpPr>
            <a:spLocks noGrp="1"/>
          </p:cNvSpPr>
          <p:nvPr>
            <p:ph idx="1"/>
          </p:nvPr>
        </p:nvSpPr>
        <p:spPr/>
        <p:txBody>
          <a:bodyPr>
            <a:normAutofit/>
          </a:bodyPr>
          <a:lstStyle/>
          <a:p>
            <a:pPr marL="0" indent="0">
              <a:lnSpc>
                <a:spcPct val="100000"/>
              </a:lnSpc>
              <a:buNone/>
            </a:pPr>
            <a:r>
              <a:rPr lang="sv-SE" sz="2000" b="1"/>
              <a:t>Väsentliga verksamhetsutövare</a:t>
            </a:r>
          </a:p>
          <a:p>
            <a:pPr marL="252000" indent="-252000">
              <a:lnSpc>
                <a:spcPct val="100000"/>
              </a:lnSpc>
            </a:pPr>
            <a:r>
              <a:rPr lang="sv-SE" sz="1800"/>
              <a:t>Det högsta av 5 000 SEK </a:t>
            </a:r>
            <a:br>
              <a:rPr lang="sv-SE" sz="1800"/>
            </a:br>
            <a:r>
              <a:rPr lang="sv-SE" sz="1800"/>
              <a:t>– 10 000 000 EUR eller 2 % </a:t>
            </a:r>
            <a:br>
              <a:rPr lang="sv-SE" sz="1800"/>
            </a:br>
            <a:r>
              <a:rPr lang="sv-SE" sz="1800"/>
              <a:t>av den totala globala årsomsättningen </a:t>
            </a:r>
            <a:br>
              <a:rPr lang="sv-SE" sz="1800"/>
            </a:br>
            <a:r>
              <a:rPr lang="sv-SE" sz="1800"/>
              <a:t>i administrativa sanktionsavgifter</a:t>
            </a:r>
            <a:endParaRPr lang="sv-SE" sz="2200"/>
          </a:p>
          <a:p>
            <a:pPr marL="0" indent="0">
              <a:lnSpc>
                <a:spcPct val="100000"/>
              </a:lnSpc>
              <a:buNone/>
            </a:pPr>
            <a:r>
              <a:rPr lang="sv-SE" sz="2000" b="1"/>
              <a:t>Viktiga verksamhetsutövare</a:t>
            </a:r>
            <a:endParaRPr lang="sv-SE" sz="1800"/>
          </a:p>
          <a:p>
            <a:pPr marL="252000" indent="-252000">
              <a:lnSpc>
                <a:spcPct val="100000"/>
              </a:lnSpc>
            </a:pPr>
            <a:r>
              <a:rPr lang="sv-SE" sz="1800"/>
              <a:t>Det högsta av 5 000 SEK </a:t>
            </a:r>
            <a:br>
              <a:rPr lang="sv-SE" sz="1800"/>
            </a:br>
            <a:r>
              <a:rPr lang="sv-SE" sz="1800"/>
              <a:t>– 7 000 000 EUR eller 1,4 % </a:t>
            </a:r>
            <a:br>
              <a:rPr lang="sv-SE" sz="1800"/>
            </a:br>
            <a:r>
              <a:rPr lang="sv-SE" sz="1800"/>
              <a:t>av den totala globala årsomsättningen </a:t>
            </a:r>
            <a:br>
              <a:rPr lang="sv-SE" sz="1800"/>
            </a:br>
            <a:r>
              <a:rPr lang="sv-SE" sz="1800"/>
              <a:t>i administrativa sanktionsavgifter</a:t>
            </a:r>
            <a:endParaRPr lang="sv-SE" sz="2200"/>
          </a:p>
          <a:p>
            <a:pPr marL="0" lvl="1" indent="0">
              <a:lnSpc>
                <a:spcPct val="100000"/>
              </a:lnSpc>
              <a:spcBef>
                <a:spcPts val="1000"/>
              </a:spcBef>
              <a:buNone/>
            </a:pPr>
            <a:r>
              <a:rPr lang="sv-SE" b="1"/>
              <a:t>Offentliga verksamhetsutövare</a:t>
            </a:r>
            <a:endParaRPr lang="sv-SE" sz="1800"/>
          </a:p>
          <a:p>
            <a:pPr marL="252000" indent="-252000">
              <a:lnSpc>
                <a:spcPct val="100000"/>
              </a:lnSpc>
            </a:pPr>
            <a:r>
              <a:rPr lang="sv-SE" sz="1800"/>
              <a:t>5 000 SEK – 10 000 000 SEK</a:t>
            </a:r>
          </a:p>
        </p:txBody>
      </p:sp>
      <p:pic>
        <p:nvPicPr>
          <p:cNvPr id="3" name="Bildobjekt 1" descr="Grafik med förstoringsglas som förstorar ordet Sanktioner. Runt omkring i fallande storlek är även orden Tillsyn, Proaktiv, Reaktiv, Avskräckande, Årsomsättning.&#9;">
            <a:extLst>
              <a:ext uri="{FF2B5EF4-FFF2-40B4-BE49-F238E27FC236}">
                <a16:creationId xmlns:a16="http://schemas.microsoft.com/office/drawing/2014/main" id="{A2F0EA90-29B9-3F16-5C74-6B6ECC3BDB5D}"/>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23901" y="631010"/>
            <a:ext cx="5668445" cy="5305664"/>
          </a:xfrm>
          <a:prstGeom prst="rect">
            <a:avLst/>
          </a:prstGeom>
        </p:spPr>
      </p:pic>
    </p:spTree>
    <p:extLst>
      <p:ext uri="{BB962C8B-B14F-4D97-AF65-F5344CB8AC3E}">
        <p14:creationId xmlns:p14="http://schemas.microsoft.com/office/powerpoint/2010/main" val="1991327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3EED8043-7244-0AD8-0914-5E732350B676}"/>
              </a:ext>
            </a:extLst>
          </p:cNvPr>
          <p:cNvSpPr>
            <a:spLocks noGrp="1"/>
          </p:cNvSpPr>
          <p:nvPr>
            <p:ph type="title"/>
          </p:nvPr>
        </p:nvSpPr>
        <p:spPr/>
        <p:txBody>
          <a:bodyPr anchor="ctr"/>
          <a:lstStyle/>
          <a:p>
            <a:r>
              <a:rPr lang="sv-SE" b="1" dirty="0">
                <a:solidFill>
                  <a:schemeClr val="tx1"/>
                </a:solidFill>
              </a:rPr>
              <a:t>Stärkta sanktioner</a:t>
            </a:r>
            <a:endParaRPr lang="sv-SE" b="1" dirty="0"/>
          </a:p>
        </p:txBody>
      </p:sp>
      <p:sp>
        <p:nvSpPr>
          <p:cNvPr id="12" name="Platshållare för text 1">
            <a:extLst>
              <a:ext uri="{FF2B5EF4-FFF2-40B4-BE49-F238E27FC236}">
                <a16:creationId xmlns:a16="http://schemas.microsoft.com/office/drawing/2014/main" id="{09E6A0C8-A560-4813-E69C-44CCC9291727}"/>
              </a:ext>
            </a:extLst>
          </p:cNvPr>
          <p:cNvSpPr>
            <a:spLocks noGrp="1"/>
          </p:cNvSpPr>
          <p:nvPr>
            <p:ph idx="1"/>
          </p:nvPr>
        </p:nvSpPr>
        <p:spPr>
          <a:xfrm>
            <a:off x="501044" y="1327759"/>
            <a:ext cx="6161013" cy="3195256"/>
          </a:xfrm>
        </p:spPr>
        <p:txBody>
          <a:bodyPr/>
          <a:lstStyle/>
          <a:p>
            <a:pPr marL="0" indent="0">
              <a:buNone/>
            </a:pPr>
            <a:r>
              <a:rPr lang="sv-SE" sz="2400" b="1"/>
              <a:t>Några exempel på </a:t>
            </a:r>
            <a:br>
              <a:rPr lang="sv-SE" sz="2400" b="1"/>
            </a:br>
            <a:r>
              <a:rPr lang="sv-SE" sz="2400" b="1"/>
              <a:t>stärkta sanktioner</a:t>
            </a:r>
          </a:p>
          <a:p>
            <a:r>
              <a:rPr lang="sv-SE" sz="2000"/>
              <a:t>Anmärkning</a:t>
            </a:r>
          </a:p>
          <a:p>
            <a:r>
              <a:rPr lang="sv-SE" sz="2000"/>
              <a:t>Information till användare om betydande cyberhot</a:t>
            </a:r>
          </a:p>
          <a:p>
            <a:r>
              <a:rPr lang="sv-SE" sz="2000"/>
              <a:t>Offentliggörande av överträdelser</a:t>
            </a:r>
          </a:p>
          <a:p>
            <a:r>
              <a:rPr lang="sv-SE" sz="2000"/>
              <a:t>Förbud för personer att utöva ledningsfunktioner *</a:t>
            </a:r>
          </a:p>
        </p:txBody>
      </p:sp>
      <p:sp>
        <p:nvSpPr>
          <p:cNvPr id="6" name="Platshållare för text 2">
            <a:extLst>
              <a:ext uri="{FF2B5EF4-FFF2-40B4-BE49-F238E27FC236}">
                <a16:creationId xmlns:a16="http://schemas.microsoft.com/office/drawing/2014/main" id="{D5BA834D-684A-6BA2-9890-B5BFBF77D8D2}"/>
              </a:ext>
            </a:extLst>
          </p:cNvPr>
          <p:cNvSpPr>
            <a:spLocks noGrp="1"/>
          </p:cNvSpPr>
          <p:nvPr>
            <p:ph type="body" idx="2"/>
          </p:nvPr>
        </p:nvSpPr>
        <p:spPr>
          <a:xfrm>
            <a:off x="1393201" y="5530241"/>
            <a:ext cx="4910618" cy="502588"/>
          </a:xfrm>
          <a:prstGeom prst="rect">
            <a:avLst/>
          </a:prstGeom>
        </p:spPr>
        <p:txBody>
          <a:bodyPr vert="horz" lIns="91440" tIns="45720" rIns="91440" bIns="45720" rtlCol="0">
            <a:norm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050">
                <a:solidFill>
                  <a:schemeClr val="tx1"/>
                </a:solidFill>
                <a:cs typeface="Arial" panose="020B0604020202020204" pitchFamily="34" charset="0"/>
              </a:rPr>
              <a:t>* Tillämpas för enskilda verksamhetsutövare i styrelsen eller verkställande direktör samt deras ersättare. Ej offentliga verksamhetsutövare.</a:t>
            </a:r>
          </a:p>
        </p:txBody>
      </p:sp>
      <p:cxnSp>
        <p:nvCxnSpPr>
          <p:cNvPr id="5" name="Rak koppling 4">
            <a:extLst>
              <a:ext uri="{FF2B5EF4-FFF2-40B4-BE49-F238E27FC236}">
                <a16:creationId xmlns:a16="http://schemas.microsoft.com/office/drawing/2014/main" id="{A417F475-8AE4-764F-6CE9-16BF2B5782C6}"/>
              </a:ext>
              <a:ext uri="{C183D7F6-B498-43B3-948B-1728B52AA6E4}">
                <adec:decorative xmlns:adec="http://schemas.microsoft.com/office/drawing/2017/decorative" val="1"/>
              </a:ext>
            </a:extLst>
          </p:cNvPr>
          <p:cNvCxnSpPr>
            <a:cxnSpLocks/>
          </p:cNvCxnSpPr>
          <p:nvPr/>
        </p:nvCxnSpPr>
        <p:spPr>
          <a:xfrm>
            <a:off x="1393200" y="5423640"/>
            <a:ext cx="4626601" cy="0"/>
          </a:xfrm>
          <a:prstGeom prst="line">
            <a:avLst/>
          </a:prstGeom>
          <a:ln w="9525"/>
        </p:spPr>
        <p:style>
          <a:lnRef idx="2">
            <a:schemeClr val="accent1"/>
          </a:lnRef>
          <a:fillRef idx="0">
            <a:schemeClr val="accent1"/>
          </a:fillRef>
          <a:effectRef idx="1">
            <a:schemeClr val="accent1"/>
          </a:effectRef>
          <a:fontRef idx="minor">
            <a:schemeClr val="tx1"/>
          </a:fontRef>
        </p:style>
      </p:cxnSp>
      <p:pic>
        <p:nvPicPr>
          <p:cNvPr id="3" name="Bildobjekt 2">
            <a:extLst>
              <a:ext uri="{FF2B5EF4-FFF2-40B4-BE49-F238E27FC236}">
                <a16:creationId xmlns:a16="http://schemas.microsoft.com/office/drawing/2014/main" id="{A2F0EA90-29B9-3F16-5C74-6B6ECC3BDB5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23901" y="631010"/>
            <a:ext cx="5668445" cy="5305664"/>
          </a:xfrm>
          <a:prstGeom prst="rect">
            <a:avLst/>
          </a:prstGeom>
        </p:spPr>
      </p:pic>
    </p:spTree>
    <p:extLst>
      <p:ext uri="{BB962C8B-B14F-4D97-AF65-F5344CB8AC3E}">
        <p14:creationId xmlns:p14="http://schemas.microsoft.com/office/powerpoint/2010/main" val="3391955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7BE661AF-1B36-7829-22E5-ED07ED130DA8}"/>
              </a:ext>
            </a:extLst>
          </p:cNvPr>
          <p:cNvSpPr>
            <a:spLocks noGrp="1"/>
          </p:cNvSpPr>
          <p:nvPr>
            <p:ph type="title"/>
          </p:nvPr>
        </p:nvSpPr>
        <p:spPr>
          <a:xfrm>
            <a:off x="1397358" y="2057400"/>
            <a:ext cx="6603642" cy="2743200"/>
          </a:xfrm>
        </p:spPr>
        <p:txBody>
          <a:bodyPr anchor="ctr"/>
          <a:lstStyle/>
          <a:p>
            <a:pPr>
              <a:lnSpc>
                <a:spcPct val="100000"/>
              </a:lnSpc>
            </a:pPr>
            <a:r>
              <a:rPr lang="sv-SE" b="1"/>
              <a:t>Hur kommer man igång och vilket stöd finns?</a:t>
            </a:r>
          </a:p>
        </p:txBody>
      </p:sp>
    </p:spTree>
    <p:extLst>
      <p:ext uri="{BB962C8B-B14F-4D97-AF65-F5344CB8AC3E}">
        <p14:creationId xmlns:p14="http://schemas.microsoft.com/office/powerpoint/2010/main" val="1106984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DE4FF5-C052-D1A9-99C9-F047AA450006}"/>
              </a:ext>
            </a:extLst>
          </p:cNvPr>
          <p:cNvSpPr>
            <a:spLocks noGrp="1"/>
          </p:cNvSpPr>
          <p:nvPr>
            <p:ph type="title"/>
          </p:nvPr>
        </p:nvSpPr>
        <p:spPr>
          <a:xfrm>
            <a:off x="1242370" y="-1252913"/>
            <a:ext cx="9424947" cy="878339"/>
          </a:xfrm>
        </p:spPr>
        <p:txBody>
          <a:bodyPr/>
          <a:lstStyle/>
          <a:p>
            <a:pPr algn="ctr">
              <a:spcAft>
                <a:spcPts val="1200"/>
              </a:spcAft>
            </a:pPr>
            <a:r>
              <a:rPr lang="sv-SE"/>
              <a:t>Det finns stöd att få! </a:t>
            </a:r>
          </a:p>
        </p:txBody>
      </p:sp>
      <p:grpSp>
        <p:nvGrpSpPr>
          <p:cNvPr id="3780" name="Grupp 3779">
            <a:extLst>
              <a:ext uri="{FF2B5EF4-FFF2-40B4-BE49-F238E27FC236}">
                <a16:creationId xmlns:a16="http://schemas.microsoft.com/office/drawing/2014/main" id="{30FD4736-87F7-C9FE-C11C-545B616DAD64}"/>
              </a:ext>
              <a:ext uri="{C183D7F6-B498-43B3-948B-1728B52AA6E4}">
                <adec:decorative xmlns:adec="http://schemas.microsoft.com/office/drawing/2017/decorative" val="1"/>
              </a:ext>
            </a:extLst>
          </p:cNvPr>
          <p:cNvGrpSpPr/>
          <p:nvPr/>
        </p:nvGrpSpPr>
        <p:grpSpPr>
          <a:xfrm>
            <a:off x="1466065" y="1122183"/>
            <a:ext cx="7233970" cy="4613634"/>
            <a:chOff x="2332626" y="1832083"/>
            <a:chExt cx="7059024" cy="4502058"/>
          </a:xfrm>
        </p:grpSpPr>
        <p:grpSp>
          <p:nvGrpSpPr>
            <p:cNvPr id="3761" name="Grupp 3760">
              <a:extLst>
                <a:ext uri="{FF2B5EF4-FFF2-40B4-BE49-F238E27FC236}">
                  <a16:creationId xmlns:a16="http://schemas.microsoft.com/office/drawing/2014/main" id="{DD76C64B-452B-84F7-C5B0-F0C70FE67F6D}"/>
                </a:ext>
              </a:extLst>
            </p:cNvPr>
            <p:cNvGrpSpPr/>
            <p:nvPr/>
          </p:nvGrpSpPr>
          <p:grpSpPr>
            <a:xfrm>
              <a:off x="2332626" y="1832083"/>
              <a:ext cx="7059024" cy="4502058"/>
              <a:chOff x="2543175" y="1968370"/>
              <a:chExt cx="6637926" cy="4233492"/>
            </a:xfrm>
            <a:solidFill>
              <a:schemeClr val="bg1"/>
            </a:solidFill>
          </p:grpSpPr>
          <p:sp>
            <p:nvSpPr>
              <p:cNvPr id="3740" name="Frihandsfigur: Form 3739">
                <a:extLst>
                  <a:ext uri="{FF2B5EF4-FFF2-40B4-BE49-F238E27FC236}">
                    <a16:creationId xmlns:a16="http://schemas.microsoft.com/office/drawing/2014/main" id="{9E2ED5D3-5AFB-58A3-74D2-5DED1929D351}"/>
                  </a:ext>
                </a:extLst>
              </p:cNvPr>
              <p:cNvSpPr/>
              <p:nvPr/>
            </p:nvSpPr>
            <p:spPr>
              <a:xfrm>
                <a:off x="2543343" y="5334655"/>
                <a:ext cx="6637758" cy="867207"/>
              </a:xfrm>
              <a:custGeom>
                <a:avLst/>
                <a:gdLst>
                  <a:gd name="csX0" fmla="*/ 0 w 10745651"/>
                  <a:gd name="csY0" fmla="*/ 0 h 1403894"/>
                  <a:gd name="csX1" fmla="*/ 10745651 w 10745651"/>
                  <a:gd name="csY1" fmla="*/ 0 h 1403894"/>
                  <a:gd name="csX2" fmla="*/ 10745651 w 10745651"/>
                  <a:gd name="csY2" fmla="*/ 1403894 h 1403894"/>
                  <a:gd name="csX3" fmla="*/ 0 w 10745651"/>
                  <a:gd name="csY3" fmla="*/ 1403894 h 1403894"/>
                  <a:gd name="csX4" fmla="*/ 0 w 10745651"/>
                  <a:gd name="csY4" fmla="*/ 0 h 1403894"/>
                  <a:gd name="csX5" fmla="*/ 0 w 10745651"/>
                  <a:gd name="csY5" fmla="*/ 0 h 1403894"/>
                </a:gdLst>
                <a:ahLst/>
                <a:cxnLst>
                  <a:cxn ang="0">
                    <a:pos x="csX0" y="csY0"/>
                  </a:cxn>
                  <a:cxn ang="0">
                    <a:pos x="csX1" y="csY1"/>
                  </a:cxn>
                  <a:cxn ang="0">
                    <a:pos x="csX2" y="csY2"/>
                  </a:cxn>
                  <a:cxn ang="0">
                    <a:pos x="csX3" y="csY3"/>
                  </a:cxn>
                  <a:cxn ang="0">
                    <a:pos x="csX4" y="csY4"/>
                  </a:cxn>
                  <a:cxn ang="0">
                    <a:pos x="csX5" y="csY5"/>
                  </a:cxn>
                </a:cxnLst>
                <a:rect l="l" t="t" r="r" b="b"/>
                <a:pathLst>
                  <a:path w="10745651" h="1403894">
                    <a:moveTo>
                      <a:pt x="0" y="0"/>
                    </a:moveTo>
                    <a:lnTo>
                      <a:pt x="10745651" y="0"/>
                    </a:lnTo>
                    <a:lnTo>
                      <a:pt x="10745651" y="1403894"/>
                    </a:lnTo>
                    <a:lnTo>
                      <a:pt x="0" y="1403894"/>
                    </a:lnTo>
                    <a:lnTo>
                      <a:pt x="0" y="0"/>
                    </a:lnTo>
                    <a:lnTo>
                      <a:pt x="0" y="0"/>
                    </a:lnTo>
                    <a:close/>
                  </a:path>
                </a:pathLst>
              </a:custGeom>
              <a:solidFill>
                <a:schemeClr val="accent1">
                  <a:lumMod val="10000"/>
                  <a:lumOff val="90000"/>
                </a:schemeClr>
              </a:solidFill>
              <a:ln w="19050" cap="flat">
                <a:solidFill>
                  <a:schemeClr val="accent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41" name="Frihandsfigur: Form 3740">
                <a:extLst>
                  <a:ext uri="{FF2B5EF4-FFF2-40B4-BE49-F238E27FC236}">
                    <a16:creationId xmlns:a16="http://schemas.microsoft.com/office/drawing/2014/main" id="{FC369788-B385-AC36-CF82-A4DE5D90642A}"/>
                  </a:ext>
                </a:extLst>
              </p:cNvPr>
              <p:cNvSpPr/>
              <p:nvPr/>
            </p:nvSpPr>
            <p:spPr>
              <a:xfrm>
                <a:off x="2543175" y="3356597"/>
                <a:ext cx="2112151" cy="1908293"/>
              </a:xfrm>
              <a:custGeom>
                <a:avLst/>
                <a:gdLst>
                  <a:gd name="csX0" fmla="*/ 2978332 w 3419293"/>
                  <a:gd name="csY0" fmla="*/ 3084558 h 3089274"/>
                  <a:gd name="csX1" fmla="*/ 2978332 w 3419293"/>
                  <a:gd name="csY1" fmla="*/ 3089275 h 3089274"/>
                  <a:gd name="csX2" fmla="*/ 0 w 3419293"/>
                  <a:gd name="csY2" fmla="*/ 3089275 h 3089274"/>
                  <a:gd name="csX3" fmla="*/ 1002393 w 3419293"/>
                  <a:gd name="csY3" fmla="*/ 0 h 3089274"/>
                  <a:gd name="csX4" fmla="*/ 3419294 w 3419293"/>
                  <a:gd name="csY4" fmla="*/ 1733459 h 3089274"/>
                  <a:gd name="csX5" fmla="*/ 2978332 w 3419293"/>
                  <a:gd name="csY5" fmla="*/ 3084558 h 3089274"/>
                  <a:gd name="csX6" fmla="*/ 2978332 w 3419293"/>
                  <a:gd name="csY6" fmla="*/ 3084558 h 308927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19293" h="3089274">
                    <a:moveTo>
                      <a:pt x="2978332" y="3084558"/>
                    </a:moveTo>
                    <a:lnTo>
                      <a:pt x="2978332" y="3089275"/>
                    </a:lnTo>
                    <a:lnTo>
                      <a:pt x="0" y="3089275"/>
                    </a:lnTo>
                    <a:cubicBezTo>
                      <a:pt x="7711" y="1937476"/>
                      <a:pt x="378006" y="871583"/>
                      <a:pt x="1002393" y="0"/>
                    </a:cubicBezTo>
                    <a:lnTo>
                      <a:pt x="3419294" y="1733459"/>
                    </a:lnTo>
                    <a:cubicBezTo>
                      <a:pt x="3141980" y="2112191"/>
                      <a:pt x="2978332" y="2579098"/>
                      <a:pt x="2978332" y="3084558"/>
                    </a:cubicBezTo>
                    <a:lnTo>
                      <a:pt x="2978332" y="3084558"/>
                    </a:lnTo>
                    <a:close/>
                  </a:path>
                </a:pathLst>
              </a:custGeom>
              <a:grpFill/>
              <a:ln w="19050" cap="flat">
                <a:solidFill>
                  <a:schemeClr val="accent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42" name="Frihandsfigur: Form 3741">
                <a:extLst>
                  <a:ext uri="{FF2B5EF4-FFF2-40B4-BE49-F238E27FC236}">
                    <a16:creationId xmlns:a16="http://schemas.microsoft.com/office/drawing/2014/main" id="{B9D8C32C-B5C4-C708-7FE7-A414BA5515C6}"/>
                  </a:ext>
                </a:extLst>
              </p:cNvPr>
              <p:cNvSpPr/>
              <p:nvPr/>
            </p:nvSpPr>
            <p:spPr>
              <a:xfrm>
                <a:off x="3197727" y="2140959"/>
                <a:ext cx="2184269" cy="2238791"/>
              </a:xfrm>
              <a:custGeom>
                <a:avLst/>
                <a:gdLst>
                  <a:gd name="csX0" fmla="*/ 3536043 w 3536042"/>
                  <a:gd name="csY0" fmla="*/ 2863850 h 3624307"/>
                  <a:gd name="csX1" fmla="*/ 2418624 w 3536042"/>
                  <a:gd name="csY1" fmla="*/ 3624308 h 3624307"/>
                  <a:gd name="csX2" fmla="*/ 0 w 3536042"/>
                  <a:gd name="csY2" fmla="*/ 1889579 h 3624307"/>
                  <a:gd name="csX3" fmla="*/ 2598602 w 3536042"/>
                  <a:gd name="csY3" fmla="*/ 0 h 3624307"/>
                  <a:gd name="csX4" fmla="*/ 3536043 w 3536042"/>
                  <a:gd name="csY4" fmla="*/ 2863669 h 3624307"/>
                  <a:gd name="csX5" fmla="*/ 3536043 w 3536042"/>
                  <a:gd name="csY5" fmla="*/ 2863669 h 3624307"/>
                </a:gdLst>
                <a:ahLst/>
                <a:cxnLst>
                  <a:cxn ang="0">
                    <a:pos x="csX0" y="csY0"/>
                  </a:cxn>
                  <a:cxn ang="0">
                    <a:pos x="csX1" y="csY1"/>
                  </a:cxn>
                  <a:cxn ang="0">
                    <a:pos x="csX2" y="csY2"/>
                  </a:cxn>
                  <a:cxn ang="0">
                    <a:pos x="csX3" y="csY3"/>
                  </a:cxn>
                  <a:cxn ang="0">
                    <a:pos x="csX4" y="csY4"/>
                  </a:cxn>
                  <a:cxn ang="0">
                    <a:pos x="csX5" y="csY5"/>
                  </a:cxn>
                </a:cxnLst>
                <a:rect l="l" t="t" r="r" b="b"/>
                <a:pathLst>
                  <a:path w="3536042" h="3624307">
                    <a:moveTo>
                      <a:pt x="3536043" y="2863850"/>
                    </a:moveTo>
                    <a:cubicBezTo>
                      <a:pt x="3090454" y="3000103"/>
                      <a:pt x="2702651" y="3269071"/>
                      <a:pt x="2418624" y="3624308"/>
                    </a:cubicBezTo>
                    <a:lnTo>
                      <a:pt x="0" y="1889579"/>
                    </a:lnTo>
                    <a:cubicBezTo>
                      <a:pt x="647065" y="1020082"/>
                      <a:pt x="1550489" y="352788"/>
                      <a:pt x="2598602" y="0"/>
                    </a:cubicBezTo>
                    <a:lnTo>
                      <a:pt x="3536043" y="2863669"/>
                    </a:lnTo>
                    <a:lnTo>
                      <a:pt x="3536043" y="2863669"/>
                    </a:lnTo>
                    <a:close/>
                  </a:path>
                </a:pathLst>
              </a:custGeom>
              <a:grpFill/>
              <a:ln w="19050" cap="flat">
                <a:solidFill>
                  <a:schemeClr val="accent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43" name="Frihandsfigur: Form 3742">
                <a:extLst>
                  <a:ext uri="{FF2B5EF4-FFF2-40B4-BE49-F238E27FC236}">
                    <a16:creationId xmlns:a16="http://schemas.microsoft.com/office/drawing/2014/main" id="{E5EEFF2F-B8A4-B23A-4B48-B91FA08FF1D7}"/>
                  </a:ext>
                </a:extLst>
              </p:cNvPr>
              <p:cNvSpPr/>
              <p:nvPr/>
            </p:nvSpPr>
            <p:spPr>
              <a:xfrm>
                <a:off x="4860921" y="1968370"/>
                <a:ext cx="1992123" cy="1957885"/>
              </a:xfrm>
              <a:custGeom>
                <a:avLst/>
                <a:gdLst>
                  <a:gd name="csX0" fmla="*/ 3224893 w 3224983"/>
                  <a:gd name="csY0" fmla="*/ 243386 h 3169557"/>
                  <a:gd name="csX1" fmla="*/ 2267131 w 3224983"/>
                  <a:gd name="csY1" fmla="*/ 3169557 h 3169557"/>
                  <a:gd name="csX2" fmla="*/ 1515745 w 3224983"/>
                  <a:gd name="csY2" fmla="*/ 3043101 h 3169557"/>
                  <a:gd name="csX3" fmla="*/ 938439 w 3224983"/>
                  <a:gd name="csY3" fmla="*/ 3116671 h 3169557"/>
                  <a:gd name="csX4" fmla="*/ 0 w 3224983"/>
                  <a:gd name="csY4" fmla="*/ 249464 h 3169557"/>
                  <a:gd name="csX5" fmla="*/ 1621881 w 3224983"/>
                  <a:gd name="csY5" fmla="*/ 0 h 3169557"/>
                  <a:gd name="csX6" fmla="*/ 3224984 w 3224983"/>
                  <a:gd name="csY6" fmla="*/ 243386 h 3169557"/>
                  <a:gd name="csX7" fmla="*/ 3224893 w 3224983"/>
                  <a:gd name="csY7" fmla="*/ 243386 h 3169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224983" h="3169557">
                    <a:moveTo>
                      <a:pt x="3224893" y="243386"/>
                    </a:moveTo>
                    <a:lnTo>
                      <a:pt x="2267131" y="3169557"/>
                    </a:lnTo>
                    <a:cubicBezTo>
                      <a:pt x="2031818" y="3087642"/>
                      <a:pt x="1778907" y="3043101"/>
                      <a:pt x="1515745" y="3043101"/>
                    </a:cubicBezTo>
                    <a:cubicBezTo>
                      <a:pt x="1316264" y="3043101"/>
                      <a:pt x="1122771" y="3068683"/>
                      <a:pt x="938439" y="3116671"/>
                    </a:cubicBezTo>
                    <a:lnTo>
                      <a:pt x="0" y="249464"/>
                    </a:lnTo>
                    <a:cubicBezTo>
                      <a:pt x="511810" y="87176"/>
                      <a:pt x="1056640" y="0"/>
                      <a:pt x="1621881" y="0"/>
                    </a:cubicBezTo>
                    <a:cubicBezTo>
                      <a:pt x="2187121" y="0"/>
                      <a:pt x="2718798" y="85090"/>
                      <a:pt x="3224984" y="243386"/>
                    </a:cubicBezTo>
                    <a:lnTo>
                      <a:pt x="3224893" y="243386"/>
                    </a:lnTo>
                    <a:close/>
                  </a:path>
                </a:pathLst>
              </a:custGeom>
              <a:grpFill/>
              <a:ln w="19050" cap="flat">
                <a:solidFill>
                  <a:schemeClr val="accent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44" name="Frihandsfigur: Form 3743">
                <a:extLst>
                  <a:ext uri="{FF2B5EF4-FFF2-40B4-BE49-F238E27FC236}">
                    <a16:creationId xmlns:a16="http://schemas.microsoft.com/office/drawing/2014/main" id="{9ECDE227-41BA-79D8-1811-DBD0C8B8C4DC}"/>
                  </a:ext>
                </a:extLst>
              </p:cNvPr>
              <p:cNvSpPr/>
              <p:nvPr/>
            </p:nvSpPr>
            <p:spPr>
              <a:xfrm>
                <a:off x="6316727" y="2137205"/>
                <a:ext cx="2205114" cy="2297798"/>
              </a:xfrm>
              <a:custGeom>
                <a:avLst/>
                <a:gdLst>
                  <a:gd name="csX0" fmla="*/ 3569788 w 3569788"/>
                  <a:gd name="csY0" fmla="*/ 1886585 h 3719830"/>
                  <a:gd name="csX1" fmla="*/ 1015456 w 3569788"/>
                  <a:gd name="csY1" fmla="*/ 3718469 h 3719830"/>
                  <a:gd name="csX2" fmla="*/ 1013641 w 3569788"/>
                  <a:gd name="csY2" fmla="*/ 3719830 h 3719830"/>
                  <a:gd name="csX3" fmla="*/ 0 w 3569788"/>
                  <a:gd name="csY3" fmla="*/ 2929981 h 3719830"/>
                  <a:gd name="csX4" fmla="*/ 959032 w 3569788"/>
                  <a:gd name="csY4" fmla="*/ 0 h 3719830"/>
                  <a:gd name="csX5" fmla="*/ 3569699 w 3569788"/>
                  <a:gd name="csY5" fmla="*/ 1886585 h 3719830"/>
                  <a:gd name="csX6" fmla="*/ 3569788 w 3569788"/>
                  <a:gd name="csY6" fmla="*/ 1886585 h 371983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69788" h="3719830">
                    <a:moveTo>
                      <a:pt x="3569788" y="1886585"/>
                    </a:moveTo>
                    <a:lnTo>
                      <a:pt x="1015456" y="3718469"/>
                    </a:lnTo>
                    <a:lnTo>
                      <a:pt x="1013641" y="3719830"/>
                    </a:lnTo>
                    <a:cubicBezTo>
                      <a:pt x="759823" y="3368584"/>
                      <a:pt x="408940" y="3092087"/>
                      <a:pt x="0" y="2929981"/>
                    </a:cubicBezTo>
                    <a:lnTo>
                      <a:pt x="959032" y="0"/>
                    </a:lnTo>
                    <a:cubicBezTo>
                      <a:pt x="2011408" y="349794"/>
                      <a:pt x="2919458" y="1016272"/>
                      <a:pt x="3569699" y="1886585"/>
                    </a:cubicBezTo>
                    <a:lnTo>
                      <a:pt x="3569788" y="1886585"/>
                    </a:lnTo>
                    <a:close/>
                  </a:path>
                </a:pathLst>
              </a:custGeom>
              <a:grpFill/>
              <a:ln w="19050" cap="flat">
                <a:solidFill>
                  <a:schemeClr val="accent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45" name="Frihandsfigur: Form 3744">
                <a:extLst>
                  <a:ext uri="{FF2B5EF4-FFF2-40B4-BE49-F238E27FC236}">
                    <a16:creationId xmlns:a16="http://schemas.microsoft.com/office/drawing/2014/main" id="{F12396C1-6392-D30D-36B4-4933BD017888}"/>
                  </a:ext>
                </a:extLst>
              </p:cNvPr>
              <p:cNvSpPr/>
              <p:nvPr/>
            </p:nvSpPr>
            <p:spPr>
              <a:xfrm>
                <a:off x="6977499" y="3351778"/>
                <a:ext cx="2203153" cy="1913168"/>
              </a:xfrm>
              <a:custGeom>
                <a:avLst/>
                <a:gdLst>
                  <a:gd name="csX0" fmla="*/ 3566614 w 3566613"/>
                  <a:gd name="csY0" fmla="*/ 3097167 h 3097166"/>
                  <a:gd name="csX1" fmla="*/ 375920 w 3566613"/>
                  <a:gd name="csY1" fmla="*/ 3097167 h 3097166"/>
                  <a:gd name="csX2" fmla="*/ 375920 w 3566613"/>
                  <a:gd name="csY2" fmla="*/ 3092450 h 3097166"/>
                  <a:gd name="csX3" fmla="*/ 0 w 3566613"/>
                  <a:gd name="csY3" fmla="*/ 1834878 h 3097166"/>
                  <a:gd name="csX4" fmla="*/ 1814 w 3566613"/>
                  <a:gd name="csY4" fmla="*/ 1833517 h 3097166"/>
                  <a:gd name="csX5" fmla="*/ 2558233 w 3566613"/>
                  <a:gd name="csY5" fmla="*/ 0 h 3097166"/>
                  <a:gd name="csX6" fmla="*/ 3566523 w 3566613"/>
                  <a:gd name="csY6" fmla="*/ 3097076 h 3097166"/>
                  <a:gd name="csX7" fmla="*/ 3566523 w 3566613"/>
                  <a:gd name="csY7" fmla="*/ 3097076 h 30971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66613" h="3097166">
                    <a:moveTo>
                      <a:pt x="3566614" y="3097167"/>
                    </a:moveTo>
                    <a:lnTo>
                      <a:pt x="375920" y="3097167"/>
                    </a:lnTo>
                    <a:lnTo>
                      <a:pt x="375920" y="3092450"/>
                    </a:lnTo>
                    <a:cubicBezTo>
                      <a:pt x="375920" y="2627811"/>
                      <a:pt x="237671" y="2195739"/>
                      <a:pt x="0" y="1834878"/>
                    </a:cubicBezTo>
                    <a:lnTo>
                      <a:pt x="1814" y="1833517"/>
                    </a:lnTo>
                    <a:lnTo>
                      <a:pt x="2558233" y="0"/>
                    </a:lnTo>
                    <a:cubicBezTo>
                      <a:pt x="3186068" y="872853"/>
                      <a:pt x="3558631" y="1941558"/>
                      <a:pt x="3566523" y="3097076"/>
                    </a:cubicBezTo>
                    <a:lnTo>
                      <a:pt x="3566523" y="3097076"/>
                    </a:lnTo>
                    <a:close/>
                  </a:path>
                </a:pathLst>
              </a:custGeom>
              <a:grpFill/>
              <a:ln w="19050" cap="flat">
                <a:solidFill>
                  <a:schemeClr val="accent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46" name="Frihandsfigur: Form 3745">
                <a:extLst>
                  <a:ext uri="{FF2B5EF4-FFF2-40B4-BE49-F238E27FC236}">
                    <a16:creationId xmlns:a16="http://schemas.microsoft.com/office/drawing/2014/main" id="{5205DF18-DA2F-4DA3-98ED-9AA86EABF4CC}"/>
                  </a:ext>
                </a:extLst>
              </p:cNvPr>
              <p:cNvSpPr/>
              <p:nvPr/>
            </p:nvSpPr>
            <p:spPr>
              <a:xfrm>
                <a:off x="4455727" y="3913535"/>
                <a:ext cx="2690159" cy="1351411"/>
              </a:xfrm>
              <a:custGeom>
                <a:avLst/>
                <a:gdLst>
                  <a:gd name="csX0" fmla="*/ 4354921 w 4355011"/>
                  <a:gd name="csY0" fmla="*/ 2178141 h 2187756"/>
                  <a:gd name="csX1" fmla="*/ 4354921 w 4355011"/>
                  <a:gd name="csY1" fmla="*/ 2187756 h 2187756"/>
                  <a:gd name="csX2" fmla="*/ 0 w 4355011"/>
                  <a:gd name="csY2" fmla="*/ 2187756 h 2187756"/>
                  <a:gd name="csX3" fmla="*/ 0 w 4355011"/>
                  <a:gd name="csY3" fmla="*/ 2178141 h 2187756"/>
                  <a:gd name="csX4" fmla="*/ 2177506 w 4355011"/>
                  <a:gd name="csY4" fmla="*/ 0 h 2187756"/>
                  <a:gd name="csX5" fmla="*/ 4355012 w 4355011"/>
                  <a:gd name="csY5" fmla="*/ 2178141 h 2187756"/>
                  <a:gd name="csX6" fmla="*/ 4355012 w 4355011"/>
                  <a:gd name="csY6" fmla="*/ 2178141 h 21877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355011" h="2187756">
                    <a:moveTo>
                      <a:pt x="4354921" y="2178141"/>
                    </a:moveTo>
                    <a:lnTo>
                      <a:pt x="4354921" y="2187756"/>
                    </a:lnTo>
                    <a:lnTo>
                      <a:pt x="0" y="2187756"/>
                    </a:lnTo>
                    <a:lnTo>
                      <a:pt x="0" y="2178141"/>
                    </a:lnTo>
                    <a:cubicBezTo>
                      <a:pt x="0" y="975269"/>
                      <a:pt x="974906" y="0"/>
                      <a:pt x="2177506" y="0"/>
                    </a:cubicBezTo>
                    <a:cubicBezTo>
                      <a:pt x="3380105" y="0"/>
                      <a:pt x="4355012" y="975179"/>
                      <a:pt x="4355012" y="2178141"/>
                    </a:cubicBezTo>
                    <a:lnTo>
                      <a:pt x="4355012" y="2178141"/>
                    </a:lnTo>
                    <a:close/>
                  </a:path>
                </a:pathLst>
              </a:custGeom>
              <a:solidFill>
                <a:schemeClr val="accent1">
                  <a:lumMod val="10000"/>
                  <a:lumOff val="90000"/>
                </a:schemeClr>
              </a:solidFill>
              <a:ln w="19050" cap="flat">
                <a:solidFill>
                  <a:schemeClr val="accent1"/>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grpSp>
        <p:sp>
          <p:nvSpPr>
            <p:cNvPr id="3753" name="textruta 3752">
              <a:extLst>
                <a:ext uri="{FF2B5EF4-FFF2-40B4-BE49-F238E27FC236}">
                  <a16:creationId xmlns:a16="http://schemas.microsoft.com/office/drawing/2014/main" id="{1DE04164-EB99-ECDC-691B-5E6396F5A1B1}"/>
                </a:ext>
              </a:extLst>
            </p:cNvPr>
            <p:cNvSpPr txBox="1"/>
            <p:nvPr/>
          </p:nvSpPr>
          <p:spPr>
            <a:xfrm>
              <a:off x="3342505" y="5708257"/>
              <a:ext cx="4909593" cy="300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55" name="textruta 3754">
              <a:extLst>
                <a:ext uri="{FF2B5EF4-FFF2-40B4-BE49-F238E27FC236}">
                  <a16:creationId xmlns:a16="http://schemas.microsoft.com/office/drawing/2014/main" id="{82A3BBAA-54BB-90B9-7B7E-F588D038CBB0}"/>
                </a:ext>
              </a:extLst>
            </p:cNvPr>
            <p:cNvSpPr txBox="1"/>
            <p:nvPr/>
          </p:nvSpPr>
          <p:spPr>
            <a:xfrm>
              <a:off x="4161429" y="4733433"/>
              <a:ext cx="3270974" cy="300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a:ln>
                  <a:noFill/>
                </a:ln>
                <a:solidFill>
                  <a:srgbClr val="2B3654"/>
                </a:solidFill>
                <a:effectLst/>
                <a:uLnTx/>
                <a:uFillTx/>
                <a:latin typeface="Inter"/>
                <a:ea typeface="+mn-ea"/>
                <a:cs typeface="+mn-cs"/>
              </a:endParaRPr>
            </a:p>
          </p:txBody>
        </p:sp>
        <p:sp>
          <p:nvSpPr>
            <p:cNvPr id="3756" name="textruta 3755">
              <a:extLst>
                <a:ext uri="{FF2B5EF4-FFF2-40B4-BE49-F238E27FC236}">
                  <a16:creationId xmlns:a16="http://schemas.microsoft.com/office/drawing/2014/main" id="{98507D20-E247-9D45-1D7D-64CBA39C1FFB}"/>
                </a:ext>
              </a:extLst>
            </p:cNvPr>
            <p:cNvSpPr txBox="1"/>
            <p:nvPr/>
          </p:nvSpPr>
          <p:spPr>
            <a:xfrm>
              <a:off x="2505009" y="4438750"/>
              <a:ext cx="1695907" cy="300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57" name="textruta 3756">
              <a:extLst>
                <a:ext uri="{FF2B5EF4-FFF2-40B4-BE49-F238E27FC236}">
                  <a16:creationId xmlns:a16="http://schemas.microsoft.com/office/drawing/2014/main" id="{49AD6B17-E141-C210-4895-7A57E0617C3C}"/>
                </a:ext>
              </a:extLst>
            </p:cNvPr>
            <p:cNvSpPr txBox="1"/>
            <p:nvPr/>
          </p:nvSpPr>
          <p:spPr>
            <a:xfrm>
              <a:off x="3358729" y="3220791"/>
              <a:ext cx="1820898" cy="300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58" name="textruta 3757">
              <a:extLst>
                <a:ext uri="{FF2B5EF4-FFF2-40B4-BE49-F238E27FC236}">
                  <a16:creationId xmlns:a16="http://schemas.microsoft.com/office/drawing/2014/main" id="{4BEF9F2D-F6ED-8E29-E5EC-8CDD7BDE1ACF}"/>
                </a:ext>
              </a:extLst>
            </p:cNvPr>
            <p:cNvSpPr txBox="1"/>
            <p:nvPr/>
          </p:nvSpPr>
          <p:spPr>
            <a:xfrm>
              <a:off x="4760562" y="2641169"/>
              <a:ext cx="2203153" cy="300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59" name="textruta 3758">
              <a:extLst>
                <a:ext uri="{FF2B5EF4-FFF2-40B4-BE49-F238E27FC236}">
                  <a16:creationId xmlns:a16="http://schemas.microsoft.com/office/drawing/2014/main" id="{F7AB6D57-37B9-10DD-2B7C-0E97EFEDB28C}"/>
                </a:ext>
              </a:extLst>
            </p:cNvPr>
            <p:cNvSpPr txBox="1"/>
            <p:nvPr/>
          </p:nvSpPr>
          <p:spPr>
            <a:xfrm>
              <a:off x="6228131" y="3094844"/>
              <a:ext cx="2407164" cy="300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sp>
          <p:nvSpPr>
            <p:cNvPr id="3760" name="textruta 3759">
              <a:extLst>
                <a:ext uri="{FF2B5EF4-FFF2-40B4-BE49-F238E27FC236}">
                  <a16:creationId xmlns:a16="http://schemas.microsoft.com/office/drawing/2014/main" id="{09D02A83-DD74-48AB-EE9C-FD779BFE6BB8}"/>
                </a:ext>
              </a:extLst>
            </p:cNvPr>
            <p:cNvSpPr txBox="1"/>
            <p:nvPr/>
          </p:nvSpPr>
          <p:spPr>
            <a:xfrm>
              <a:off x="7281981" y="4599279"/>
              <a:ext cx="2005455" cy="3003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2B3654"/>
                </a:solidFill>
                <a:effectLst/>
                <a:uLnTx/>
                <a:uFillTx/>
                <a:latin typeface="Inter"/>
                <a:ea typeface="+mn-ea"/>
                <a:cs typeface="+mn-cs"/>
              </a:endParaRPr>
            </a:p>
          </p:txBody>
        </p:sp>
        <p:pic>
          <p:nvPicPr>
            <p:cNvPr id="3763" name="Bild 3762">
              <a:extLst>
                <a:ext uri="{FF2B5EF4-FFF2-40B4-BE49-F238E27FC236}">
                  <a16:creationId xmlns:a16="http://schemas.microsoft.com/office/drawing/2014/main" id="{6832261C-611F-7484-8A05-4F146CE925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48255" y="5616025"/>
              <a:ext cx="352819" cy="536014"/>
            </a:xfrm>
            <a:prstGeom prst="rect">
              <a:avLst/>
            </a:prstGeom>
          </p:spPr>
        </p:pic>
        <p:pic>
          <p:nvPicPr>
            <p:cNvPr id="3765" name="Bild 3764">
              <a:extLst>
                <a:ext uri="{FF2B5EF4-FFF2-40B4-BE49-F238E27FC236}">
                  <a16:creationId xmlns:a16="http://schemas.microsoft.com/office/drawing/2014/main" id="{F587A59F-2923-09C1-396F-89D56101384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74000" y="5589337"/>
              <a:ext cx="610648" cy="651358"/>
            </a:xfrm>
            <a:prstGeom prst="rect">
              <a:avLst/>
            </a:prstGeom>
          </p:spPr>
        </p:pic>
        <p:pic>
          <p:nvPicPr>
            <p:cNvPr id="3767" name="Bild 3766">
              <a:extLst>
                <a:ext uri="{FF2B5EF4-FFF2-40B4-BE49-F238E27FC236}">
                  <a16:creationId xmlns:a16="http://schemas.microsoft.com/office/drawing/2014/main" id="{43D539BA-17AC-F109-3251-5144D20980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35783" y="4034615"/>
              <a:ext cx="634360" cy="377817"/>
            </a:xfrm>
            <a:prstGeom prst="rect">
              <a:avLst/>
            </a:prstGeom>
          </p:spPr>
        </p:pic>
        <p:pic>
          <p:nvPicPr>
            <p:cNvPr id="3769" name="Bild 3768">
              <a:extLst>
                <a:ext uri="{FF2B5EF4-FFF2-40B4-BE49-F238E27FC236}">
                  <a16:creationId xmlns:a16="http://schemas.microsoft.com/office/drawing/2014/main" id="{5B8807C5-E003-5D27-01DF-05EB45B99AA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56663" y="2812810"/>
              <a:ext cx="625030" cy="368488"/>
            </a:xfrm>
            <a:prstGeom prst="rect">
              <a:avLst/>
            </a:prstGeom>
          </p:spPr>
        </p:pic>
        <p:pic>
          <p:nvPicPr>
            <p:cNvPr id="3771" name="Bild 3770">
              <a:extLst>
                <a:ext uri="{FF2B5EF4-FFF2-40B4-BE49-F238E27FC236}">
                  <a16:creationId xmlns:a16="http://schemas.microsoft.com/office/drawing/2014/main" id="{C7B5B8E4-1CFD-61D3-6BD4-A0A3BC90418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58951" y="2241040"/>
              <a:ext cx="606374" cy="359160"/>
            </a:xfrm>
            <a:prstGeom prst="rect">
              <a:avLst/>
            </a:prstGeom>
          </p:spPr>
        </p:pic>
        <p:pic>
          <p:nvPicPr>
            <p:cNvPr id="3775" name="Bild 3774">
              <a:extLst>
                <a:ext uri="{FF2B5EF4-FFF2-40B4-BE49-F238E27FC236}">
                  <a16:creationId xmlns:a16="http://schemas.microsoft.com/office/drawing/2014/main" id="{A13C232C-7FE8-4005-DDF8-9359E038E57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281980" y="2626668"/>
              <a:ext cx="299467" cy="451923"/>
            </a:xfrm>
            <a:prstGeom prst="rect">
              <a:avLst/>
            </a:prstGeom>
          </p:spPr>
        </p:pic>
        <p:pic>
          <p:nvPicPr>
            <p:cNvPr id="3777" name="Bild 3776">
              <a:extLst>
                <a:ext uri="{FF2B5EF4-FFF2-40B4-BE49-F238E27FC236}">
                  <a16:creationId xmlns:a16="http://schemas.microsoft.com/office/drawing/2014/main" id="{FEF6E4E8-E819-816E-CB89-23A27299719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155456" y="4083112"/>
              <a:ext cx="1295931" cy="712423"/>
            </a:xfrm>
            <a:prstGeom prst="rect">
              <a:avLst/>
            </a:prstGeom>
          </p:spPr>
        </p:pic>
        <p:pic>
          <p:nvPicPr>
            <p:cNvPr id="3779" name="Bild 3778">
              <a:extLst>
                <a:ext uri="{FF2B5EF4-FFF2-40B4-BE49-F238E27FC236}">
                  <a16:creationId xmlns:a16="http://schemas.microsoft.com/office/drawing/2014/main" id="{77A935BE-52D7-113B-887A-2003166FFBE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002511" y="4017579"/>
              <a:ext cx="564393" cy="550400"/>
            </a:xfrm>
            <a:prstGeom prst="rect">
              <a:avLst/>
            </a:prstGeom>
          </p:spPr>
        </p:pic>
      </p:grpSp>
      <p:grpSp>
        <p:nvGrpSpPr>
          <p:cNvPr id="3807" name="Grupp 3806">
            <a:extLst>
              <a:ext uri="{FF2B5EF4-FFF2-40B4-BE49-F238E27FC236}">
                <a16:creationId xmlns:a16="http://schemas.microsoft.com/office/drawing/2014/main" id="{FFF1FA28-2861-BCA1-820F-F7121B0AC0E5}"/>
              </a:ext>
              <a:ext uri="{C183D7F6-B498-43B3-948B-1728B52AA6E4}">
                <adec:decorative xmlns:adec="http://schemas.microsoft.com/office/drawing/2017/decorative" val="1"/>
              </a:ext>
            </a:extLst>
          </p:cNvPr>
          <p:cNvGrpSpPr/>
          <p:nvPr/>
        </p:nvGrpSpPr>
        <p:grpSpPr>
          <a:xfrm rot="194423">
            <a:off x="8296646" y="1044411"/>
            <a:ext cx="2890963" cy="2878939"/>
            <a:chOff x="8170723" y="932177"/>
            <a:chExt cx="3428318" cy="3414059"/>
          </a:xfrm>
        </p:grpSpPr>
        <p:grpSp>
          <p:nvGrpSpPr>
            <p:cNvPr id="3786" name="Grupp 3785">
              <a:extLst>
                <a:ext uri="{FF2B5EF4-FFF2-40B4-BE49-F238E27FC236}">
                  <a16:creationId xmlns:a16="http://schemas.microsoft.com/office/drawing/2014/main" id="{35D4D743-39C5-AA42-6A4D-84A33B2D9CBB}"/>
                </a:ext>
              </a:extLst>
            </p:cNvPr>
            <p:cNvGrpSpPr/>
            <p:nvPr/>
          </p:nvGrpSpPr>
          <p:grpSpPr>
            <a:xfrm rot="21342722">
              <a:off x="8170723" y="932177"/>
              <a:ext cx="3428318" cy="3414059"/>
              <a:chOff x="5767305" y="2119056"/>
              <a:chExt cx="1088247" cy="1083721"/>
            </a:xfrm>
          </p:grpSpPr>
          <p:sp>
            <p:nvSpPr>
              <p:cNvPr id="3787" name="Rektangel 64">
                <a:extLst>
                  <a:ext uri="{FF2B5EF4-FFF2-40B4-BE49-F238E27FC236}">
                    <a16:creationId xmlns:a16="http://schemas.microsoft.com/office/drawing/2014/main" id="{F3A31E87-8593-5375-B609-21336CBF56CB}"/>
                  </a:ext>
                </a:extLst>
              </p:cNvPr>
              <p:cNvSpPr>
                <a:spLocks noChangeAspect="1"/>
              </p:cNvSpPr>
              <p:nvPr/>
            </p:nvSpPr>
            <p:spPr>
              <a:xfrm rot="375912">
                <a:off x="5836351" y="2158777"/>
                <a:ext cx="1019201" cy="1044000"/>
              </a:xfrm>
              <a:custGeom>
                <a:avLst/>
                <a:gdLst>
                  <a:gd name="connsiteX0" fmla="*/ 0 w 720000"/>
                  <a:gd name="connsiteY0" fmla="*/ 0 h 720000"/>
                  <a:gd name="connsiteX1" fmla="*/ 720000 w 720000"/>
                  <a:gd name="connsiteY1" fmla="*/ 0 h 720000"/>
                  <a:gd name="connsiteX2" fmla="*/ 720000 w 720000"/>
                  <a:gd name="connsiteY2" fmla="*/ 720000 h 720000"/>
                  <a:gd name="connsiteX3" fmla="*/ 0 w 720000"/>
                  <a:gd name="connsiteY3" fmla="*/ 720000 h 720000"/>
                  <a:gd name="connsiteX4" fmla="*/ 0 w 720000"/>
                  <a:gd name="connsiteY4" fmla="*/ 0 h 720000"/>
                  <a:gd name="connsiteX0" fmla="*/ 0 w 720000"/>
                  <a:gd name="connsiteY0" fmla="*/ 0 h 720000"/>
                  <a:gd name="connsiteX1" fmla="*/ 664301 w 720000"/>
                  <a:gd name="connsiteY1" fmla="*/ 0 h 720000"/>
                  <a:gd name="connsiteX2" fmla="*/ 720000 w 720000"/>
                  <a:gd name="connsiteY2" fmla="*/ 720000 h 720000"/>
                  <a:gd name="connsiteX3" fmla="*/ 0 w 720000"/>
                  <a:gd name="connsiteY3" fmla="*/ 720000 h 720000"/>
                  <a:gd name="connsiteX4" fmla="*/ 0 w 72000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000" h="720000">
                    <a:moveTo>
                      <a:pt x="0" y="0"/>
                    </a:moveTo>
                    <a:lnTo>
                      <a:pt x="664301" y="0"/>
                    </a:lnTo>
                    <a:lnTo>
                      <a:pt x="720000" y="720000"/>
                    </a:lnTo>
                    <a:lnTo>
                      <a:pt x="0" y="720000"/>
                    </a:lnTo>
                    <a:lnTo>
                      <a:pt x="0" y="0"/>
                    </a:lnTo>
                    <a:close/>
                  </a:path>
                </a:pathLst>
              </a:custGeom>
              <a:solidFill>
                <a:schemeClr val="tx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entury Gothic"/>
                  <a:ea typeface="+mn-ea"/>
                  <a:cs typeface="+mn-cs"/>
                </a:endParaRPr>
              </a:p>
            </p:txBody>
          </p:sp>
          <p:sp>
            <p:nvSpPr>
              <p:cNvPr id="3788" name="Rektangel 3787">
                <a:extLst>
                  <a:ext uri="{FF2B5EF4-FFF2-40B4-BE49-F238E27FC236}">
                    <a16:creationId xmlns:a16="http://schemas.microsoft.com/office/drawing/2014/main" id="{A2685FDC-8B44-275F-0864-4B47FB1CFFE6}"/>
                  </a:ext>
                </a:extLst>
              </p:cNvPr>
              <p:cNvSpPr>
                <a:spLocks noChangeAspect="1"/>
              </p:cNvSpPr>
              <p:nvPr/>
            </p:nvSpPr>
            <p:spPr>
              <a:xfrm rot="401529">
                <a:off x="5767305" y="2119056"/>
                <a:ext cx="1019199" cy="10440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0" tIns="0" rIns="0" bIns="360000" rtlCol="0" anchor="ctr"/>
              <a:lstStyle/>
              <a:p>
                <a:pPr marL="0" marR="0" lvl="0" indent="0" algn="ctr" defTabSz="914400" rtl="0" eaLnBrk="1" fontAlgn="auto" latinLnBrk="0" hangingPunct="1">
                  <a:lnSpc>
                    <a:spcPct val="100000"/>
                  </a:lnSpc>
                  <a:spcBef>
                    <a:spcPts val="0"/>
                  </a:spcBef>
                  <a:spcAft>
                    <a:spcPts val="1200"/>
                  </a:spcAft>
                  <a:buClrTx/>
                  <a:buSzTx/>
                  <a:buFontTx/>
                  <a:buNone/>
                  <a:tabLst/>
                  <a:defRPr/>
                </a:pPr>
                <a:endParaRPr kumimoji="0" lang="sv-SE" sz="1400" b="0" i="0" u="none" strike="noStrike" kern="1200" cap="none" spc="0" normalizeH="0" baseline="0" noProof="0">
                  <a:ln>
                    <a:noFill/>
                  </a:ln>
                  <a:solidFill>
                    <a:srgbClr val="FFFFFF"/>
                  </a:solidFill>
                  <a:effectLst/>
                  <a:uLnTx/>
                  <a:uFillTx/>
                  <a:latin typeface="Inter"/>
                  <a:ea typeface="+mn-ea"/>
                  <a:cs typeface="+mn-cs"/>
                </a:endParaRPr>
              </a:p>
            </p:txBody>
          </p:sp>
        </p:grpSp>
        <p:cxnSp>
          <p:nvCxnSpPr>
            <p:cNvPr id="3789" name="Rak koppling 3788">
              <a:extLst>
                <a:ext uri="{FF2B5EF4-FFF2-40B4-BE49-F238E27FC236}">
                  <a16:creationId xmlns:a16="http://schemas.microsoft.com/office/drawing/2014/main" id="{8962453D-E620-2718-8194-F5F437EB2928}"/>
                </a:ext>
              </a:extLst>
            </p:cNvPr>
            <p:cNvCxnSpPr>
              <a:cxnSpLocks/>
            </p:cNvCxnSpPr>
            <p:nvPr/>
          </p:nvCxnSpPr>
          <p:spPr>
            <a:xfrm rot="21405577">
              <a:off x="9731122" y="2198292"/>
              <a:ext cx="487764" cy="50638"/>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sp>
        <p:nvSpPr>
          <p:cNvPr id="4" name="Platshållare för text 1">
            <a:extLst>
              <a:ext uri="{FF2B5EF4-FFF2-40B4-BE49-F238E27FC236}">
                <a16:creationId xmlns:a16="http://schemas.microsoft.com/office/drawing/2014/main" id="{CC189D0B-DE36-7E12-ACAB-6640DD55E2F4}"/>
              </a:ext>
            </a:extLst>
          </p:cNvPr>
          <p:cNvSpPr>
            <a:spLocks noGrp="1"/>
          </p:cNvSpPr>
          <p:nvPr>
            <p:ph type="body" idx="1"/>
          </p:nvPr>
        </p:nvSpPr>
        <p:spPr>
          <a:xfrm rot="306894">
            <a:off x="8329987" y="1381517"/>
            <a:ext cx="2636996" cy="2250997"/>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b="1">
                <a:solidFill>
                  <a:schemeClr val="bg1"/>
                </a:solidFill>
              </a:rPr>
              <a:t>Kom igång!</a:t>
            </a:r>
          </a:p>
          <a:p>
            <a:pPr marL="0" indent="0" algn="ctr">
              <a:buFont typeface="Arial" panose="020B0604020202020204" pitchFamily="34" charset="0"/>
              <a:buNone/>
            </a:pPr>
            <a:r>
              <a:rPr lang="sv-SE" sz="1600" b="1">
                <a:solidFill>
                  <a:schemeClr val="bg1"/>
                </a:solidFill>
              </a:rPr>
              <a:t>Det finns stöd att få!</a:t>
            </a:r>
          </a:p>
          <a:p>
            <a:pPr marL="0" indent="0" algn="ctr">
              <a:buNone/>
            </a:pPr>
            <a:r>
              <a:rPr lang="sv-SE" sz="1400">
                <a:solidFill>
                  <a:schemeClr val="bg1"/>
                </a:solidFill>
              </a:rPr>
              <a:t>– hos NCSC, Myndigheten för civilt försvar och </a:t>
            </a:r>
            <a:br>
              <a:rPr lang="sv-SE" sz="1400">
                <a:solidFill>
                  <a:schemeClr val="bg1"/>
                </a:solidFill>
              </a:rPr>
            </a:br>
            <a:r>
              <a:rPr lang="sv-SE" sz="1400">
                <a:solidFill>
                  <a:schemeClr val="bg1"/>
                </a:solidFill>
              </a:rPr>
              <a:t>hos respektive </a:t>
            </a:r>
            <a:br>
              <a:rPr lang="sv-SE" sz="1400">
                <a:solidFill>
                  <a:schemeClr val="bg1"/>
                </a:solidFill>
              </a:rPr>
            </a:br>
            <a:r>
              <a:rPr lang="sv-SE" sz="1400">
                <a:solidFill>
                  <a:schemeClr val="bg1"/>
                </a:solidFill>
              </a:rPr>
              <a:t>tillsynsmyndighet</a:t>
            </a:r>
          </a:p>
        </p:txBody>
      </p:sp>
      <p:sp>
        <p:nvSpPr>
          <p:cNvPr id="12" name="Platshållare för text 2">
            <a:extLst>
              <a:ext uri="{FF2B5EF4-FFF2-40B4-BE49-F238E27FC236}">
                <a16:creationId xmlns:a16="http://schemas.microsoft.com/office/drawing/2014/main" id="{F42FC3C8-D7B1-70B4-C8DE-019ADED4D269}"/>
              </a:ext>
            </a:extLst>
          </p:cNvPr>
          <p:cNvSpPr>
            <a:spLocks noGrp="1"/>
          </p:cNvSpPr>
          <p:nvPr>
            <p:ph type="body" idx="2"/>
          </p:nvPr>
        </p:nvSpPr>
        <p:spPr>
          <a:xfrm>
            <a:off x="3550352" y="5088048"/>
            <a:ext cx="2967192" cy="350459"/>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400">
                <a:solidFill>
                  <a:schemeClr val="tx1"/>
                </a:solidFill>
              </a:rPr>
              <a:t>Lagar och andra regleringar</a:t>
            </a:r>
          </a:p>
        </p:txBody>
      </p:sp>
      <p:sp>
        <p:nvSpPr>
          <p:cNvPr id="13" name="Platshållare för text 3">
            <a:extLst>
              <a:ext uri="{FF2B5EF4-FFF2-40B4-BE49-F238E27FC236}">
                <a16:creationId xmlns:a16="http://schemas.microsoft.com/office/drawing/2014/main" id="{914B0920-3C74-5F34-1888-533C0700399B}"/>
              </a:ext>
            </a:extLst>
          </p:cNvPr>
          <p:cNvSpPr>
            <a:spLocks noGrp="1"/>
          </p:cNvSpPr>
          <p:nvPr>
            <p:ph type="body" idx="3"/>
          </p:nvPr>
        </p:nvSpPr>
        <p:spPr>
          <a:xfrm>
            <a:off x="3727432" y="4090725"/>
            <a:ext cx="2592362" cy="547204"/>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400" b="1">
                <a:solidFill>
                  <a:schemeClr val="tx1"/>
                </a:solidFill>
              </a:rPr>
              <a:t>Motståndskraft i </a:t>
            </a:r>
            <a:br>
              <a:rPr lang="sv-SE" sz="1400" b="1">
                <a:solidFill>
                  <a:schemeClr val="tx1"/>
                </a:solidFill>
              </a:rPr>
            </a:br>
            <a:r>
              <a:rPr lang="sv-SE" sz="1400" b="1">
                <a:solidFill>
                  <a:schemeClr val="tx1"/>
                </a:solidFill>
              </a:rPr>
              <a:t>samhällsviktig verksamhet</a:t>
            </a:r>
          </a:p>
        </p:txBody>
      </p:sp>
      <p:sp>
        <p:nvSpPr>
          <p:cNvPr id="14" name="Platshållare för text 4">
            <a:extLst>
              <a:ext uri="{FF2B5EF4-FFF2-40B4-BE49-F238E27FC236}">
                <a16:creationId xmlns:a16="http://schemas.microsoft.com/office/drawing/2014/main" id="{C1126427-4019-F3C8-1FEC-0189A57B3747}"/>
              </a:ext>
            </a:extLst>
          </p:cNvPr>
          <p:cNvSpPr>
            <a:spLocks noGrp="1"/>
          </p:cNvSpPr>
          <p:nvPr>
            <p:ph type="body" idx="4"/>
          </p:nvPr>
        </p:nvSpPr>
        <p:spPr>
          <a:xfrm>
            <a:off x="1422283" y="3810304"/>
            <a:ext cx="2171004" cy="901892"/>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400">
                <a:solidFill>
                  <a:schemeClr val="tx1"/>
                </a:solidFill>
              </a:rPr>
              <a:t>Identifiering av samhällsviktig </a:t>
            </a:r>
            <a:br>
              <a:rPr lang="sv-SE" sz="1400">
                <a:solidFill>
                  <a:schemeClr val="tx1"/>
                </a:solidFill>
              </a:rPr>
            </a:br>
            <a:r>
              <a:rPr lang="sv-SE" sz="1400">
                <a:solidFill>
                  <a:schemeClr val="tx1"/>
                </a:solidFill>
              </a:rPr>
              <a:t>verksamhet</a:t>
            </a:r>
          </a:p>
        </p:txBody>
      </p:sp>
      <p:sp>
        <p:nvSpPr>
          <p:cNvPr id="15" name="Platshållare för text 5">
            <a:extLst>
              <a:ext uri="{FF2B5EF4-FFF2-40B4-BE49-F238E27FC236}">
                <a16:creationId xmlns:a16="http://schemas.microsoft.com/office/drawing/2014/main" id="{AC15F02F-538E-251B-C4FA-F84473A7998F}"/>
              </a:ext>
            </a:extLst>
          </p:cNvPr>
          <p:cNvSpPr>
            <a:spLocks noGrp="1"/>
          </p:cNvSpPr>
          <p:nvPr>
            <p:ph type="body" idx="5"/>
          </p:nvPr>
        </p:nvSpPr>
        <p:spPr>
          <a:xfrm>
            <a:off x="2369787" y="2552796"/>
            <a:ext cx="2171004" cy="386510"/>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400">
                <a:solidFill>
                  <a:schemeClr val="tx1"/>
                </a:solidFill>
              </a:rPr>
              <a:t>Riskhantering</a:t>
            </a:r>
          </a:p>
        </p:txBody>
      </p:sp>
      <p:sp>
        <p:nvSpPr>
          <p:cNvPr id="16" name="Platshållare för text 6">
            <a:extLst>
              <a:ext uri="{FF2B5EF4-FFF2-40B4-BE49-F238E27FC236}">
                <a16:creationId xmlns:a16="http://schemas.microsoft.com/office/drawing/2014/main" id="{E3A7F630-1E30-42AA-7A59-D2E3ACAC974C}"/>
              </a:ext>
            </a:extLst>
          </p:cNvPr>
          <p:cNvSpPr>
            <a:spLocks noGrp="1"/>
          </p:cNvSpPr>
          <p:nvPr>
            <p:ph type="body" idx="6"/>
          </p:nvPr>
        </p:nvSpPr>
        <p:spPr>
          <a:xfrm>
            <a:off x="3987401" y="1949808"/>
            <a:ext cx="2171004" cy="901892"/>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400">
                <a:solidFill>
                  <a:schemeClr val="tx1"/>
                </a:solidFill>
              </a:rPr>
              <a:t>Kontinuitets-</a:t>
            </a:r>
            <a:br>
              <a:rPr lang="sv-SE" sz="1400">
                <a:solidFill>
                  <a:schemeClr val="tx1"/>
                </a:solidFill>
              </a:rPr>
            </a:br>
            <a:r>
              <a:rPr lang="sv-SE" sz="1400">
                <a:solidFill>
                  <a:schemeClr val="tx1"/>
                </a:solidFill>
              </a:rPr>
              <a:t>hantering</a:t>
            </a:r>
          </a:p>
        </p:txBody>
      </p:sp>
      <p:sp>
        <p:nvSpPr>
          <p:cNvPr id="17" name="Platshållare för text 7">
            <a:extLst>
              <a:ext uri="{FF2B5EF4-FFF2-40B4-BE49-F238E27FC236}">
                <a16:creationId xmlns:a16="http://schemas.microsoft.com/office/drawing/2014/main" id="{E7A9589A-E30F-4397-CF29-E9611EF9F5DB}"/>
              </a:ext>
            </a:extLst>
          </p:cNvPr>
          <p:cNvSpPr>
            <a:spLocks noGrp="1"/>
          </p:cNvSpPr>
          <p:nvPr>
            <p:ph type="body" idx="7"/>
          </p:nvPr>
        </p:nvSpPr>
        <p:spPr>
          <a:xfrm>
            <a:off x="5603228" y="2427876"/>
            <a:ext cx="2171004" cy="901892"/>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400">
                <a:solidFill>
                  <a:schemeClr val="tx1"/>
                </a:solidFill>
              </a:rPr>
              <a:t>Informations- </a:t>
            </a:r>
            <a:br>
              <a:rPr lang="sv-SE" sz="1400">
                <a:solidFill>
                  <a:schemeClr val="tx1"/>
                </a:solidFill>
              </a:rPr>
            </a:br>
            <a:r>
              <a:rPr lang="sv-SE" sz="1400">
                <a:solidFill>
                  <a:schemeClr val="tx1"/>
                </a:solidFill>
              </a:rPr>
              <a:t>och cybersäkerhet</a:t>
            </a:r>
          </a:p>
        </p:txBody>
      </p:sp>
      <p:sp>
        <p:nvSpPr>
          <p:cNvPr id="18" name="Platshållare för text 8">
            <a:extLst>
              <a:ext uri="{FF2B5EF4-FFF2-40B4-BE49-F238E27FC236}">
                <a16:creationId xmlns:a16="http://schemas.microsoft.com/office/drawing/2014/main" id="{D3C98EB5-9EF7-BEAB-866F-3BB2346E93C4}"/>
              </a:ext>
            </a:extLst>
          </p:cNvPr>
          <p:cNvSpPr>
            <a:spLocks noGrp="1"/>
          </p:cNvSpPr>
          <p:nvPr>
            <p:ph type="body" idx="8"/>
          </p:nvPr>
        </p:nvSpPr>
        <p:spPr>
          <a:xfrm>
            <a:off x="6473150" y="3942689"/>
            <a:ext cx="2171004" cy="901892"/>
          </a:xfrm>
          <a:prstGeom prst="rect">
            <a:avLst/>
          </a:prstGeom>
        </p:spPr>
        <p:txBody>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400">
                <a:solidFill>
                  <a:schemeClr val="tx1"/>
                </a:solidFill>
              </a:rPr>
              <a:t>Hantera oönskade </a:t>
            </a:r>
            <a:br>
              <a:rPr lang="sv-SE" sz="1400">
                <a:solidFill>
                  <a:schemeClr val="tx1"/>
                </a:solidFill>
              </a:rPr>
            </a:br>
            <a:r>
              <a:rPr lang="sv-SE" sz="1400">
                <a:solidFill>
                  <a:schemeClr val="tx1"/>
                </a:solidFill>
              </a:rPr>
              <a:t>händelser</a:t>
            </a:r>
          </a:p>
        </p:txBody>
      </p:sp>
    </p:spTree>
    <p:extLst>
      <p:ext uri="{BB962C8B-B14F-4D97-AF65-F5344CB8AC3E}">
        <p14:creationId xmlns:p14="http://schemas.microsoft.com/office/powerpoint/2010/main" val="2865643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07"/>
                                        </p:tgtEl>
                                        <p:attrNameLst>
                                          <p:attrName>style.visibility</p:attrName>
                                        </p:attrNameLst>
                                      </p:cBhvr>
                                      <p:to>
                                        <p:strVal val="visible"/>
                                      </p:to>
                                    </p:set>
                                    <p:anim calcmode="lin" valueType="num">
                                      <p:cBhvr>
                                        <p:cTn id="7" dur="500" fill="hold"/>
                                        <p:tgtEl>
                                          <p:spTgt spid="3807"/>
                                        </p:tgtEl>
                                        <p:attrNameLst>
                                          <p:attrName>ppt_w</p:attrName>
                                        </p:attrNameLst>
                                      </p:cBhvr>
                                      <p:tavLst>
                                        <p:tav tm="0">
                                          <p:val>
                                            <p:fltVal val="0"/>
                                          </p:val>
                                        </p:tav>
                                        <p:tav tm="100000">
                                          <p:val>
                                            <p:strVal val="#ppt_w"/>
                                          </p:val>
                                        </p:tav>
                                      </p:tavLst>
                                    </p:anim>
                                    <p:anim calcmode="lin" valueType="num">
                                      <p:cBhvr>
                                        <p:cTn id="8" dur="500" fill="hold"/>
                                        <p:tgtEl>
                                          <p:spTgt spid="3807"/>
                                        </p:tgtEl>
                                        <p:attrNameLst>
                                          <p:attrName>ppt_h</p:attrName>
                                        </p:attrNameLst>
                                      </p:cBhvr>
                                      <p:tavLst>
                                        <p:tav tm="0">
                                          <p:val>
                                            <p:fltVal val="0"/>
                                          </p:val>
                                        </p:tav>
                                        <p:tav tm="100000">
                                          <p:val>
                                            <p:strVal val="#ppt_h"/>
                                          </p:val>
                                        </p:tav>
                                      </p:tavLst>
                                    </p:anim>
                                    <p:animEffect transition="in" filter="fade">
                                      <p:cBhvr>
                                        <p:cTn id="9" dur="500"/>
                                        <p:tgtEl>
                                          <p:spTgt spid="3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AAABE695-D725-1E8F-82E1-EA0B49D7050C}"/>
              </a:ext>
            </a:extLst>
          </p:cNvPr>
          <p:cNvSpPr>
            <a:spLocks noGrp="1"/>
          </p:cNvSpPr>
          <p:nvPr>
            <p:ph type="title"/>
          </p:nvPr>
        </p:nvSpPr>
        <p:spPr/>
        <p:txBody>
          <a:bodyPr/>
          <a:lstStyle/>
          <a:p>
            <a:r>
              <a:rPr lang="sv-SE"/>
              <a:t>Stöd i arbetet – exempel</a:t>
            </a:r>
          </a:p>
        </p:txBody>
      </p:sp>
      <p:sp>
        <p:nvSpPr>
          <p:cNvPr id="10" name="Platshållare för text 1">
            <a:extLst>
              <a:ext uri="{FF2B5EF4-FFF2-40B4-BE49-F238E27FC236}">
                <a16:creationId xmlns:a16="http://schemas.microsoft.com/office/drawing/2014/main" id="{06D9E590-39CB-5F25-7CFF-F9096E95AB7B}"/>
              </a:ext>
            </a:extLst>
          </p:cNvPr>
          <p:cNvSpPr>
            <a:spLocks noGrp="1"/>
          </p:cNvSpPr>
          <p:nvPr>
            <p:ph idx="1"/>
          </p:nvPr>
        </p:nvSpPr>
        <p:spPr/>
        <p:txBody>
          <a:bodyPr/>
          <a:lstStyle/>
          <a:p>
            <a:r>
              <a:rPr lang="sv-SE"/>
              <a:t>Cybersäkerhetsrådgivningen</a:t>
            </a:r>
          </a:p>
          <a:p>
            <a:r>
              <a:rPr lang="sv-SE"/>
              <a:t>Metodstöd för informationssäkerhet</a:t>
            </a:r>
          </a:p>
          <a:p>
            <a:r>
              <a:rPr lang="sv-SE"/>
              <a:t>Mognadsdialogen</a:t>
            </a:r>
          </a:p>
          <a:p>
            <a:r>
              <a:rPr lang="sv-SE"/>
              <a:t>Cybersäkerhetskollen</a:t>
            </a:r>
          </a:p>
          <a:p>
            <a:r>
              <a:rPr lang="sv-SE"/>
              <a:t>Kurs för beslutsfattare </a:t>
            </a:r>
            <a:br>
              <a:rPr lang="sv-SE"/>
            </a:br>
            <a:r>
              <a:rPr lang="sv-SE"/>
              <a:t>– Ledningsperspektiv på informations- och cybersäkerhet</a:t>
            </a:r>
          </a:p>
          <a:p>
            <a:r>
              <a:rPr lang="sv-SE"/>
              <a:t>Föreskrifter och vägledningar</a:t>
            </a:r>
          </a:p>
          <a:p>
            <a:r>
              <a:rPr lang="sv-SE"/>
              <a:t>Nätverk och samarbetsforum</a:t>
            </a:r>
          </a:p>
        </p:txBody>
      </p:sp>
      <p:pic>
        <p:nvPicPr>
          <p:cNvPr id="13" name="Platshållare för bild 1">
            <a:extLst>
              <a:ext uri="{FF2B5EF4-FFF2-40B4-BE49-F238E27FC236}">
                <a16:creationId xmlns:a16="http://schemas.microsoft.com/office/drawing/2014/main" id="{7A3CE8D5-73A2-13EE-6FFA-69CE4D8E423E}"/>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custGeom>
            <a:avLst/>
            <a:gdLst>
              <a:gd name="connsiteX0" fmla="*/ 0 w 5745821"/>
              <a:gd name="connsiteY0" fmla="*/ 0 h 6857999"/>
              <a:gd name="connsiteX1" fmla="*/ 5745821 w 5745821"/>
              <a:gd name="connsiteY1" fmla="*/ 0 h 6857999"/>
              <a:gd name="connsiteX2" fmla="*/ 4068368 w 5745821"/>
              <a:gd name="connsiteY2" fmla="*/ 6857999 h 6857999"/>
              <a:gd name="connsiteX3" fmla="*/ 0 w 5745821"/>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745821" h="6857999">
                <a:moveTo>
                  <a:pt x="0" y="0"/>
                </a:moveTo>
                <a:lnTo>
                  <a:pt x="5745821" y="0"/>
                </a:lnTo>
                <a:lnTo>
                  <a:pt x="4068368" y="6857999"/>
                </a:lnTo>
                <a:lnTo>
                  <a:pt x="0" y="6857999"/>
                </a:lnTo>
                <a:close/>
              </a:path>
            </a:pathLst>
          </a:custGeom>
          <a:noFill/>
        </p:spPr>
      </p:pic>
    </p:spTree>
    <p:extLst>
      <p:ext uri="{BB962C8B-B14F-4D97-AF65-F5344CB8AC3E}">
        <p14:creationId xmlns:p14="http://schemas.microsoft.com/office/powerpoint/2010/main" val="6282454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
            <a:extLst>
              <a:ext uri="{FF2B5EF4-FFF2-40B4-BE49-F238E27FC236}">
                <a16:creationId xmlns:a16="http://schemas.microsoft.com/office/drawing/2014/main" id="{9BC7E61C-D530-112E-BDC6-D2FF007DDCD0}"/>
              </a:ext>
            </a:extLst>
          </p:cNvPr>
          <p:cNvSpPr>
            <a:spLocks noGrp="1"/>
          </p:cNvSpPr>
          <p:nvPr>
            <p:ph type="title"/>
          </p:nvPr>
        </p:nvSpPr>
        <p:spPr/>
        <p:txBody>
          <a:bodyPr anchor="b">
            <a:normAutofit/>
          </a:bodyPr>
          <a:lstStyle/>
          <a:p>
            <a:r>
              <a:rPr lang="sv-SE" sz="4000" b="1" dirty="0"/>
              <a:t>Läs mer på</a:t>
            </a:r>
          </a:p>
        </p:txBody>
      </p:sp>
      <p:sp>
        <p:nvSpPr>
          <p:cNvPr id="8" name="Underrubrik 1">
            <a:extLst>
              <a:ext uri="{FF2B5EF4-FFF2-40B4-BE49-F238E27FC236}">
                <a16:creationId xmlns:a16="http://schemas.microsoft.com/office/drawing/2014/main" id="{E3D62080-9878-528C-56EC-563DB04DDCFE}"/>
              </a:ext>
            </a:extLst>
          </p:cNvPr>
          <p:cNvSpPr>
            <a:spLocks noGrp="1"/>
          </p:cNvSpPr>
          <p:nvPr>
            <p:ph idx="1"/>
          </p:nvPr>
        </p:nvSpPr>
        <p:spPr/>
        <p:txBody>
          <a:bodyPr>
            <a:normAutofit/>
          </a:bodyPr>
          <a:lstStyle/>
          <a:p>
            <a:r>
              <a:rPr lang="sv-SE" sz="3200">
                <a:solidFill>
                  <a:srgbClr val="FFC000"/>
                </a:solidFill>
                <a:hlinkClick r:id="rId3">
                  <a:extLst>
                    <a:ext uri="{A12FA001-AC4F-418D-AE19-62706E023703}">
                      <ahyp:hlinkClr xmlns:ahyp="http://schemas.microsoft.com/office/drawing/2018/hyperlinkcolor" val="tx"/>
                    </a:ext>
                  </a:extLst>
                </a:hlinkClick>
              </a:rPr>
              <a:t>www.ncsc.se/csl</a:t>
            </a:r>
            <a:endParaRPr lang="sv-SE" sz="3200">
              <a:solidFill>
                <a:srgbClr val="FFC000"/>
              </a:solidFill>
            </a:endParaRPr>
          </a:p>
        </p:txBody>
      </p:sp>
      <p:pic>
        <p:nvPicPr>
          <p:cNvPr id="19" name="Platshållare för bild 1" descr="Skylt med texten “Ge inte upp, det är värt att kämpa”.&#9;">
            <a:extLst>
              <a:ext uri="{FF2B5EF4-FFF2-40B4-BE49-F238E27FC236}">
                <a16:creationId xmlns:a16="http://schemas.microsoft.com/office/drawing/2014/main" id="{055F5D3C-5CCA-3E72-FD75-6F501570FBF3}"/>
              </a:ext>
              <a:ext uri="{C183D7F6-B498-43B3-948B-1728B52AA6E4}">
                <adec:decorative xmlns:adec="http://schemas.microsoft.com/office/drawing/2017/decorative" val="0"/>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p:blipFill>
        <p:spPr>
          <a:noFill/>
        </p:spPr>
      </p:pic>
    </p:spTree>
    <p:extLst>
      <p:ext uri="{BB962C8B-B14F-4D97-AF65-F5344CB8AC3E}">
        <p14:creationId xmlns:p14="http://schemas.microsoft.com/office/powerpoint/2010/main" val="1961155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EA257D43-F665-B1BD-3867-5C08ABC6500D}"/>
              </a:ext>
            </a:extLst>
          </p:cNvPr>
          <p:cNvSpPr>
            <a:spLocks noGrp="1"/>
          </p:cNvSpPr>
          <p:nvPr>
            <p:ph type="title"/>
          </p:nvPr>
        </p:nvSpPr>
        <p:spPr>
          <a:xfrm>
            <a:off x="263537" y="2573939"/>
            <a:ext cx="3965564" cy="721995"/>
          </a:xfrm>
        </p:spPr>
        <p:txBody>
          <a:bodyPr anchor="b">
            <a:normAutofit/>
          </a:bodyPr>
          <a:lstStyle/>
          <a:p>
            <a:r>
              <a:rPr lang="sv-SE" sz="3600" b="1" dirty="0"/>
              <a:t>Relevanta länkar</a:t>
            </a:r>
          </a:p>
        </p:txBody>
      </p:sp>
      <p:graphicFrame>
        <p:nvGraphicFramePr>
          <p:cNvPr id="8" name="Platshållare för innehåll X">
            <a:extLst>
              <a:ext uri="{FF2B5EF4-FFF2-40B4-BE49-F238E27FC236}">
                <a16:creationId xmlns:a16="http://schemas.microsoft.com/office/drawing/2014/main" id="{73251AF3-0934-F756-9901-C766796A4069}"/>
              </a:ext>
              <a:ext uri="{C183D7F6-B498-43B3-948B-1728B52AA6E4}">
                <adec:decorative xmlns:adec="http://schemas.microsoft.com/office/drawing/2017/decorative" val="1"/>
              </a:ext>
            </a:extLst>
          </p:cNvPr>
          <p:cNvGraphicFramePr>
            <a:graphicFrameLocks noGrp="1"/>
          </p:cNvGraphicFramePr>
          <p:nvPr>
            <p:ph idx="1"/>
          </p:nvPr>
        </p:nvGraphicFramePr>
        <p:xfrm>
          <a:off x="3493625" y="922730"/>
          <a:ext cx="7580775" cy="50125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Platshållare för text 1">
            <a:extLst>
              <a:ext uri="{FF2B5EF4-FFF2-40B4-BE49-F238E27FC236}">
                <a16:creationId xmlns:a16="http://schemas.microsoft.com/office/drawing/2014/main" id="{AE341801-0497-3021-9C3A-8B9A1411BBDC}"/>
              </a:ext>
            </a:extLst>
          </p:cNvPr>
          <p:cNvSpPr>
            <a:spLocks noGrp="1"/>
          </p:cNvSpPr>
          <p:nvPr>
            <p:ph type="body" idx="2"/>
          </p:nvPr>
        </p:nvSpPr>
        <p:spPr>
          <a:xfrm>
            <a:off x="4591200" y="1537363"/>
            <a:ext cx="2642356" cy="366262"/>
          </a:xfrm>
          <a:prstGeom prst="rect">
            <a:avLst/>
          </a:prstGeom>
        </p:spPr>
        <p:txBody>
          <a:bodyPr vert="horz" lIns="91440" tIns="45720" rIns="91440" bIns="45720" rtlCol="0">
            <a:norm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bg1"/>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chemeClr val="bg1"/>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chemeClr val="bg1"/>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chemeClr val="bg1"/>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chemeClr val="bg1"/>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US" sz="1500">
                <a:hlinkClick r:id="rId8"/>
              </a:rPr>
              <a:t>Cybersäkerhetsrådgivning</a:t>
            </a:r>
            <a:endParaRPr lang="en-US" sz="1500"/>
          </a:p>
        </p:txBody>
      </p:sp>
      <p:sp>
        <p:nvSpPr>
          <p:cNvPr id="4" name="Platshållare för text 2">
            <a:extLst>
              <a:ext uri="{FF2B5EF4-FFF2-40B4-BE49-F238E27FC236}">
                <a16:creationId xmlns:a16="http://schemas.microsoft.com/office/drawing/2014/main" id="{823CCCAF-7705-A890-07CC-0AFF2DF72218}"/>
              </a:ext>
            </a:extLst>
          </p:cNvPr>
          <p:cNvSpPr>
            <a:spLocks noGrp="1"/>
          </p:cNvSpPr>
          <p:nvPr>
            <p:ph type="body" idx="3"/>
          </p:nvPr>
        </p:nvSpPr>
        <p:spPr>
          <a:xfrm>
            <a:off x="7445827" y="1494228"/>
            <a:ext cx="2445805" cy="627353"/>
          </a:xfrm>
          <a:prstGeom prst="rect">
            <a:avLst/>
          </a:prstGeom>
        </p:spPr>
        <p:txBody>
          <a:bodyPr vert="horz" lIns="91440" tIns="45720" rIns="91440" bIns="45720" rtlCol="0">
            <a:no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bg1"/>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chemeClr val="bg1"/>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chemeClr val="bg1"/>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chemeClr val="bg1"/>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chemeClr val="bg1"/>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US" sz="1500">
                <a:hlinkClick r:id="rId9"/>
              </a:rPr>
              <a:t>Metodstöd för </a:t>
            </a:r>
            <a:br>
              <a:rPr lang="en-US" sz="1500">
                <a:hlinkClick r:id="rId9"/>
              </a:rPr>
            </a:br>
            <a:r>
              <a:rPr lang="en-US" sz="1500">
                <a:hlinkClick r:id="rId9"/>
              </a:rPr>
              <a:t>informationssäkerhet</a:t>
            </a:r>
            <a:endParaRPr lang="en-US" sz="1500"/>
          </a:p>
        </p:txBody>
      </p:sp>
      <p:sp>
        <p:nvSpPr>
          <p:cNvPr id="6" name="Platshållare för text 3">
            <a:extLst>
              <a:ext uri="{FF2B5EF4-FFF2-40B4-BE49-F238E27FC236}">
                <a16:creationId xmlns:a16="http://schemas.microsoft.com/office/drawing/2014/main" id="{344C105D-2602-2AE6-1B38-962EE30D6A7B}"/>
              </a:ext>
            </a:extLst>
          </p:cNvPr>
          <p:cNvSpPr>
            <a:spLocks noGrp="1"/>
          </p:cNvSpPr>
          <p:nvPr>
            <p:ph type="body" idx="4"/>
          </p:nvPr>
        </p:nvSpPr>
        <p:spPr>
          <a:xfrm>
            <a:off x="4640187" y="3238460"/>
            <a:ext cx="2511118" cy="378816"/>
          </a:xfrm>
          <a:prstGeom prst="rect">
            <a:avLst/>
          </a:prstGeom>
        </p:spPr>
        <p:txBody>
          <a:bodyPr vert="horz" lIns="91440" tIns="45720" rIns="91440" bIns="45720" rtlCol="0">
            <a:norm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bg1"/>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chemeClr val="bg1"/>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chemeClr val="bg1"/>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chemeClr val="bg1"/>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chemeClr val="bg1"/>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US" sz="1500">
                <a:hlinkClick r:id="rId10"/>
              </a:rPr>
              <a:t>Mognadsdialogen</a:t>
            </a:r>
            <a:endParaRPr lang="en-US" sz="1500"/>
          </a:p>
        </p:txBody>
      </p:sp>
      <p:sp>
        <p:nvSpPr>
          <p:cNvPr id="7" name="Platshållare för text 4">
            <a:extLst>
              <a:ext uri="{FF2B5EF4-FFF2-40B4-BE49-F238E27FC236}">
                <a16:creationId xmlns:a16="http://schemas.microsoft.com/office/drawing/2014/main" id="{67A85518-671B-A7CE-394F-32214330CC85}"/>
              </a:ext>
            </a:extLst>
          </p:cNvPr>
          <p:cNvSpPr>
            <a:spLocks noGrp="1"/>
          </p:cNvSpPr>
          <p:nvPr>
            <p:ph type="body" idx="5"/>
          </p:nvPr>
        </p:nvSpPr>
        <p:spPr>
          <a:xfrm>
            <a:off x="7445828" y="3238460"/>
            <a:ext cx="2445805" cy="366262"/>
          </a:xfrm>
          <a:prstGeom prst="rect">
            <a:avLst/>
          </a:prstGeom>
        </p:spPr>
        <p:txBody>
          <a:bodyPr vert="horz" lIns="91440" tIns="45720" rIns="91440" bIns="45720" rtlCol="0">
            <a:norm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bg1"/>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chemeClr val="bg1"/>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chemeClr val="bg1"/>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chemeClr val="bg1"/>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chemeClr val="bg1"/>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US" sz="1500">
                <a:hlinkClick r:id="rId11"/>
              </a:rPr>
              <a:t>Cybersäkerhetskollen</a:t>
            </a:r>
            <a:endParaRPr lang="en-US" sz="1500"/>
          </a:p>
        </p:txBody>
      </p:sp>
      <p:sp>
        <p:nvSpPr>
          <p:cNvPr id="9" name="Platshållare för text 5">
            <a:extLst>
              <a:ext uri="{FF2B5EF4-FFF2-40B4-BE49-F238E27FC236}">
                <a16:creationId xmlns:a16="http://schemas.microsoft.com/office/drawing/2014/main" id="{5A1680CD-5CBC-E9B5-B95A-EC3EBA5395E6}"/>
              </a:ext>
            </a:extLst>
          </p:cNvPr>
          <p:cNvSpPr>
            <a:spLocks noGrp="1"/>
          </p:cNvSpPr>
          <p:nvPr>
            <p:ph type="body" idx="6"/>
          </p:nvPr>
        </p:nvSpPr>
        <p:spPr>
          <a:xfrm>
            <a:off x="4640187" y="4846730"/>
            <a:ext cx="2511118" cy="378816"/>
          </a:xfrm>
          <a:prstGeom prst="rect">
            <a:avLst/>
          </a:prstGeom>
        </p:spPr>
        <p:txBody>
          <a:bodyPr vert="horz" lIns="91440" tIns="45720" rIns="91440" bIns="45720" rtlCol="0">
            <a:no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bg1"/>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chemeClr val="bg1"/>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chemeClr val="bg1"/>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chemeClr val="bg1"/>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chemeClr val="bg1"/>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US" sz="1500">
                <a:hlinkClick r:id="rId12"/>
              </a:rPr>
              <a:t>Kurser inom</a:t>
            </a:r>
            <a:br>
              <a:rPr lang="en-US" sz="1500">
                <a:hlinkClick r:id="rId12"/>
              </a:rPr>
            </a:br>
            <a:r>
              <a:rPr lang="en-US" sz="1500">
                <a:hlinkClick r:id="rId12"/>
              </a:rPr>
              <a:t>informationssäkerhet</a:t>
            </a:r>
            <a:endParaRPr lang="en-US" sz="1500"/>
          </a:p>
        </p:txBody>
      </p:sp>
      <p:sp>
        <p:nvSpPr>
          <p:cNvPr id="10" name="Platshållare för text 6">
            <a:extLst>
              <a:ext uri="{FF2B5EF4-FFF2-40B4-BE49-F238E27FC236}">
                <a16:creationId xmlns:a16="http://schemas.microsoft.com/office/drawing/2014/main" id="{5AE1457F-4C79-6416-41EE-59677856BC70}"/>
              </a:ext>
            </a:extLst>
          </p:cNvPr>
          <p:cNvSpPr>
            <a:spLocks noGrp="1"/>
          </p:cNvSpPr>
          <p:nvPr>
            <p:ph type="body" idx="7"/>
          </p:nvPr>
        </p:nvSpPr>
        <p:spPr>
          <a:xfrm>
            <a:off x="7445828" y="4803245"/>
            <a:ext cx="2445805" cy="764800"/>
          </a:xfrm>
          <a:prstGeom prst="rect">
            <a:avLst/>
          </a:prstGeom>
        </p:spPr>
        <p:txBody>
          <a:bodyPr vert="horz" lIns="91440" tIns="45720" rIns="91440" bIns="45720" rtlCol="0">
            <a:no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chemeClr val="bg1"/>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chemeClr val="bg1"/>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chemeClr val="bg1"/>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chemeClr val="bg1"/>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chemeClr val="bg1"/>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US" sz="1500">
                <a:hlinkClick r:id="rId13"/>
              </a:rPr>
              <a:t>Lag, förordning, </a:t>
            </a:r>
            <a:br>
              <a:rPr lang="en-US" sz="1500">
                <a:hlinkClick r:id="rId13"/>
              </a:rPr>
            </a:br>
            <a:r>
              <a:rPr lang="en-US" sz="1500">
                <a:hlinkClick r:id="rId13"/>
              </a:rPr>
              <a:t>föreskrifter och </a:t>
            </a:r>
            <a:br>
              <a:rPr lang="en-US" sz="1500">
                <a:hlinkClick r:id="rId13"/>
              </a:rPr>
            </a:br>
            <a:r>
              <a:rPr lang="en-US" sz="1500">
                <a:hlinkClick r:id="rId13"/>
              </a:rPr>
              <a:t>vägledningar</a:t>
            </a:r>
            <a:endParaRPr lang="en-US" sz="1500"/>
          </a:p>
        </p:txBody>
      </p:sp>
    </p:spTree>
    <p:extLst>
      <p:ext uri="{BB962C8B-B14F-4D97-AF65-F5344CB8AC3E}">
        <p14:creationId xmlns:p14="http://schemas.microsoft.com/office/powerpoint/2010/main" val="1202658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71F11-C77B-F1DA-5961-1B9DEB6E25E9}"/>
              </a:ext>
            </a:extLst>
          </p:cNvPr>
          <p:cNvSpPr>
            <a:spLocks noGrp="1"/>
          </p:cNvSpPr>
          <p:nvPr>
            <p:ph type="title"/>
          </p:nvPr>
        </p:nvSpPr>
        <p:spPr>
          <a:xfrm>
            <a:off x="776871" y="-671972"/>
            <a:ext cx="10788595" cy="557669"/>
          </a:xfrm>
          <a:prstGeom prst="rect">
            <a:avLst/>
          </a:prstGeom>
        </p:spPr>
        <p:txBody>
          <a:bodyPr/>
          <a:lstStyle>
            <a:lvl1pPr algn="l" defTabSz="914377" rtl="0" eaLnBrk="1" latinLnBrk="0" hangingPunct="1">
              <a:lnSpc>
                <a:spcPct val="100000"/>
              </a:lnSpc>
              <a:spcBef>
                <a:spcPct val="0"/>
              </a:spcBef>
              <a:buNone/>
              <a:defRPr sz="2800" b="0" i="0" kern="1200">
                <a:solidFill>
                  <a:srgbClr val="040508"/>
                </a:solidFill>
                <a:latin typeface="+mj-lt"/>
                <a:ea typeface="Inter" panose="020B0502030000000004" pitchFamily="34" charset="0"/>
                <a:cs typeface="Verdana" panose="020B0604030504040204" pitchFamily="34" charset="0"/>
              </a:defRPr>
            </a:lvl1pPr>
          </a:lstStyle>
          <a:p>
            <a:r>
              <a:rPr lang="sv-SE"/>
              <a:t>Avsändare Nationellt Cybersäkerhetscenter – en del av FRA</a:t>
            </a:r>
          </a:p>
        </p:txBody>
      </p:sp>
    </p:spTree>
    <p:extLst>
      <p:ext uri="{BB962C8B-B14F-4D97-AF65-F5344CB8AC3E}">
        <p14:creationId xmlns:p14="http://schemas.microsoft.com/office/powerpoint/2010/main" val="3807251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B5BBEE9D-4BC9-FF1A-BA89-54D795243AE8}"/>
              </a:ext>
            </a:extLst>
          </p:cNvPr>
          <p:cNvSpPr>
            <a:spLocks noGrp="1"/>
          </p:cNvSpPr>
          <p:nvPr>
            <p:ph type="title"/>
          </p:nvPr>
        </p:nvSpPr>
        <p:spPr>
          <a:xfrm>
            <a:off x="1397358" y="-1269658"/>
            <a:ext cx="9950092" cy="1115338"/>
          </a:xfrm>
        </p:spPr>
        <p:txBody>
          <a:bodyPr/>
          <a:lstStyle/>
          <a:p>
            <a:r>
              <a:rPr lang="sv-SE"/>
              <a:t>Information</a:t>
            </a:r>
          </a:p>
        </p:txBody>
      </p:sp>
      <p:sp>
        <p:nvSpPr>
          <p:cNvPr id="2" name="Platshållare för text 1">
            <a:extLst>
              <a:ext uri="{FF2B5EF4-FFF2-40B4-BE49-F238E27FC236}">
                <a16:creationId xmlns:a16="http://schemas.microsoft.com/office/drawing/2014/main" id="{E925FA38-E640-F245-15C5-FBED3B480541}"/>
              </a:ext>
            </a:extLst>
          </p:cNvPr>
          <p:cNvSpPr>
            <a:spLocks noGrp="1"/>
          </p:cNvSpPr>
          <p:nvPr>
            <p:ph type="body" idx="1"/>
          </p:nvPr>
        </p:nvSpPr>
        <p:spPr>
          <a:xfrm>
            <a:off x="3319737" y="3626660"/>
            <a:ext cx="5568705" cy="994325"/>
          </a:xfrm>
          <a:prstGeom prst="rect">
            <a:avLst/>
          </a:prstGeom>
        </p:spPr>
        <p:txBody>
          <a:bodyPr vert="horz" lIns="91440" tIns="45720" rIns="91440" bIns="45720" rtlCol="0">
            <a:no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0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1pPr>
            <a:lvl2pPr marL="685783" indent="-228594" algn="l" defTabSz="914377" rtl="0" eaLnBrk="1" latinLnBrk="0" hangingPunct="1">
              <a:lnSpc>
                <a:spcPct val="100000"/>
              </a:lnSpc>
              <a:spcBef>
                <a:spcPts val="500"/>
              </a:spcBef>
              <a:buFont typeface="Arial" panose="020B0604020202020204" pitchFamily="34" charset="0"/>
              <a:buChar char="•"/>
              <a:defRPr sz="18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2pPr>
            <a:lvl3pPr marL="1142971" indent="-228594" algn="l" defTabSz="914377" rtl="0" eaLnBrk="1" latinLnBrk="0" hangingPunct="1">
              <a:lnSpc>
                <a:spcPct val="100000"/>
              </a:lnSpc>
              <a:spcBef>
                <a:spcPts val="500"/>
              </a:spcBef>
              <a:buFont typeface="Arial" panose="020B0604020202020204" pitchFamily="34" charset="0"/>
              <a:buChar char="•"/>
              <a:defRPr sz="16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3pPr>
            <a:lvl4pPr marL="1600160" indent="-228594" algn="l" defTabSz="914377" rtl="0" eaLnBrk="1" latinLnBrk="0" hangingPunct="1">
              <a:lnSpc>
                <a:spcPct val="100000"/>
              </a:lnSpc>
              <a:spcBef>
                <a:spcPts val="500"/>
              </a:spcBef>
              <a:buFont typeface="Arial" panose="020B0604020202020204" pitchFamily="34" charset="0"/>
              <a:buChar char="•"/>
              <a:defRPr sz="14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4pPr>
            <a:lvl5pPr marL="2057349" indent="-228594" algn="l" defTabSz="914377" rtl="0" eaLnBrk="1" latinLnBrk="0" hangingPunct="1">
              <a:lnSpc>
                <a:spcPct val="100000"/>
              </a:lnSpc>
              <a:spcBef>
                <a:spcPts val="500"/>
              </a:spcBef>
              <a:buFont typeface="Arial" panose="020B0604020202020204" pitchFamily="34" charset="0"/>
              <a:buChar char="•"/>
              <a:defRPr sz="1200" b="0" i="0" kern="1200">
                <a:solidFill>
                  <a:srgbClr val="040508"/>
                </a:solidFill>
                <a:latin typeface="Inter" panose="020B0502030000000004" pitchFamily="34" charset="0"/>
                <a:ea typeface="Inter" panose="020B0502030000000004" pitchFamily="34" charset="0"/>
                <a:cs typeface="Verdana" panose="020B060403050404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i="1">
                <a:solidFill>
                  <a:schemeClr val="tx1"/>
                </a:solidFill>
                <a:latin typeface="Arial" panose="020B0604020202020204" pitchFamily="34" charset="0"/>
                <a:ea typeface="Arial" panose="020B0604020202020204" pitchFamily="34" charset="0"/>
              </a:rPr>
              <a:t>Funded by the European Union. Views and opinions expressed are however those of the author(s) only and do not necessarily reflect those of the European Union or ECCC. Neither the European Union nor ECCC can be held responsible for them.</a:t>
            </a:r>
          </a:p>
        </p:txBody>
      </p:sp>
      <p:pic>
        <p:nvPicPr>
          <p:cNvPr id="5" name="Bildobjekt 1" descr="Logotyp: ECCC European Cybersecurity Competence Centre">
            <a:extLst>
              <a:ext uri="{FF2B5EF4-FFF2-40B4-BE49-F238E27FC236}">
                <a16:creationId xmlns:a16="http://schemas.microsoft.com/office/drawing/2014/main" id="{4DCE336B-8701-8804-5394-62B513107112}"/>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3319739" y="2577272"/>
            <a:ext cx="1875155" cy="619125"/>
          </a:xfrm>
          <a:prstGeom prst="rect">
            <a:avLst/>
          </a:prstGeom>
          <a:noFill/>
          <a:ln>
            <a:noFill/>
          </a:ln>
        </p:spPr>
      </p:pic>
      <p:pic>
        <p:nvPicPr>
          <p:cNvPr id="6" name="Bildobjekt 2" descr="Logotyp: Co-funded by the European Union">
            <a:extLst>
              <a:ext uri="{FF2B5EF4-FFF2-40B4-BE49-F238E27FC236}">
                <a16:creationId xmlns:a16="http://schemas.microsoft.com/office/drawing/2014/main" id="{7A5A4C96-59DE-21D9-939E-03AE4195B18F}"/>
              </a:ext>
            </a:extLst>
          </p:cNvPr>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99474" y="2530916"/>
            <a:ext cx="3188970" cy="711835"/>
          </a:xfrm>
          <a:prstGeom prst="rect">
            <a:avLst/>
          </a:prstGeom>
          <a:noFill/>
          <a:ln>
            <a:noFill/>
          </a:ln>
        </p:spPr>
      </p:pic>
    </p:spTree>
    <p:extLst>
      <p:ext uri="{BB962C8B-B14F-4D97-AF65-F5344CB8AC3E}">
        <p14:creationId xmlns:p14="http://schemas.microsoft.com/office/powerpoint/2010/main" val="350316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 ljus">
  <a:themeElements>
    <a:clrScheme name="NCSC">
      <a:dk1>
        <a:srgbClr val="2B3654"/>
      </a:dk1>
      <a:lt1>
        <a:srgbClr val="FFFFFF"/>
      </a:lt1>
      <a:dk2>
        <a:srgbClr val="101C40"/>
      </a:dk2>
      <a:lt2>
        <a:srgbClr val="EBF5FC"/>
      </a:lt2>
      <a:accent1>
        <a:srgbClr val="83C7F9"/>
      </a:accent1>
      <a:accent2>
        <a:srgbClr val="0069BF"/>
      </a:accent2>
      <a:accent3>
        <a:srgbClr val="F1B998"/>
      </a:accent3>
      <a:accent4>
        <a:srgbClr val="F5452A"/>
      </a:accent4>
      <a:accent5>
        <a:srgbClr val="FFCB05"/>
      </a:accent5>
      <a:accent6>
        <a:srgbClr val="59B998"/>
      </a:accent6>
      <a:hlink>
        <a:srgbClr val="F5F2ED"/>
      </a:hlink>
      <a:folHlink>
        <a:srgbClr val="E9F5F0"/>
      </a:folHlink>
    </a:clrScheme>
    <a:fontScheme name="NCSC">
      <a:majorFont>
        <a:latin typeface="Inter Bold"/>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C grundmall" id="{F94976A3-8DA2-40F2-874B-4B2A2D1EBA64}" vid="{6090FF0A-C87F-4651-BA47-4A86256F2C4A}"/>
    </a:ext>
  </a:extLst>
</a:theme>
</file>

<file path=ppt/theme/theme2.xml><?xml version="1.0" encoding="utf-8"?>
<a:theme xmlns:a="http://schemas.openxmlformats.org/drawingml/2006/main" name="Office-tema - mörk">
  <a:themeElements>
    <a:clrScheme name="NCSC">
      <a:dk1>
        <a:srgbClr val="2B3654"/>
      </a:dk1>
      <a:lt1>
        <a:srgbClr val="FFFFFF"/>
      </a:lt1>
      <a:dk2>
        <a:srgbClr val="101C40"/>
      </a:dk2>
      <a:lt2>
        <a:srgbClr val="EBF5FC"/>
      </a:lt2>
      <a:accent1>
        <a:srgbClr val="83C7F9"/>
      </a:accent1>
      <a:accent2>
        <a:srgbClr val="0069BF"/>
      </a:accent2>
      <a:accent3>
        <a:srgbClr val="F1B998"/>
      </a:accent3>
      <a:accent4>
        <a:srgbClr val="F5452A"/>
      </a:accent4>
      <a:accent5>
        <a:srgbClr val="FFCB05"/>
      </a:accent5>
      <a:accent6>
        <a:srgbClr val="59B998"/>
      </a:accent6>
      <a:hlink>
        <a:srgbClr val="F5F2ED"/>
      </a:hlink>
      <a:folHlink>
        <a:srgbClr val="E9F5F0"/>
      </a:folHlink>
    </a:clrScheme>
    <a:fontScheme name="NCSC">
      <a:majorFont>
        <a:latin typeface="Inter Bold"/>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C grundmall" id="{F94976A3-8DA2-40F2-874B-4B2A2D1EBA64}" vid="{19A16FA6-AD21-4FCC-8F4C-248C87435DC4}"/>
    </a:ext>
  </a:extLst>
</a:theme>
</file>

<file path=ppt/theme/theme3.xml><?xml version="1.0" encoding="utf-8"?>
<a:theme xmlns:a="http://schemas.openxmlformats.org/drawingml/2006/main" name="Office-tema - varm">
  <a:themeElements>
    <a:clrScheme name="NCSC">
      <a:dk1>
        <a:srgbClr val="2B3654"/>
      </a:dk1>
      <a:lt1>
        <a:srgbClr val="FFFFFF"/>
      </a:lt1>
      <a:dk2>
        <a:srgbClr val="101C40"/>
      </a:dk2>
      <a:lt2>
        <a:srgbClr val="EBF5FC"/>
      </a:lt2>
      <a:accent1>
        <a:srgbClr val="83C7F9"/>
      </a:accent1>
      <a:accent2>
        <a:srgbClr val="0069BF"/>
      </a:accent2>
      <a:accent3>
        <a:srgbClr val="F1B998"/>
      </a:accent3>
      <a:accent4>
        <a:srgbClr val="F5452A"/>
      </a:accent4>
      <a:accent5>
        <a:srgbClr val="FFCB05"/>
      </a:accent5>
      <a:accent6>
        <a:srgbClr val="59B998"/>
      </a:accent6>
      <a:hlink>
        <a:srgbClr val="F5F2ED"/>
      </a:hlink>
      <a:folHlink>
        <a:srgbClr val="E9F5F0"/>
      </a:folHlink>
    </a:clrScheme>
    <a:fontScheme name="NCSC">
      <a:majorFont>
        <a:latin typeface="Inter Bold"/>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C grundmall" id="{F94976A3-8DA2-40F2-874B-4B2A2D1EBA64}" vid="{CEFB30AD-5F5F-44D6-8C9D-5DFA5AD9B2B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4129</Words>
  <Application>Microsoft Macintosh PowerPoint</Application>
  <PresentationFormat>Widescreen</PresentationFormat>
  <Paragraphs>458</Paragraphs>
  <Slides>35</Slides>
  <Notes>35</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35</vt:i4>
      </vt:variant>
    </vt:vector>
  </HeadingPairs>
  <TitlesOfParts>
    <vt:vector size="51" baseType="lpstr">
      <vt:lpstr>Aptos</vt:lpstr>
      <vt:lpstr>Arial</vt:lpstr>
      <vt:lpstr>Calibri</vt:lpstr>
      <vt:lpstr>Century Gothic</vt:lpstr>
      <vt:lpstr>Garamond</vt:lpstr>
      <vt:lpstr>Google Sans</vt:lpstr>
      <vt:lpstr>Inter</vt:lpstr>
      <vt:lpstr>Inter Bold</vt:lpstr>
      <vt:lpstr>Open Sans Light</vt:lpstr>
      <vt:lpstr>Poppins</vt:lpstr>
      <vt:lpstr>Times New Roman</vt:lpstr>
      <vt:lpstr>Wingdings</vt:lpstr>
      <vt:lpstr>Office-tema – ljus</vt:lpstr>
      <vt:lpstr>Office-tema - mörk</vt:lpstr>
      <vt:lpstr>Office-tema - varm</vt:lpstr>
      <vt:lpstr>think-cell Slide</vt:lpstr>
      <vt:lpstr>Cybersäkerhetslagen</vt:lpstr>
      <vt:lpstr>Agenda</vt:lpstr>
      <vt:lpstr>Cybersäkerhet och samhällets motståndskraft </vt:lpstr>
      <vt:lpstr>Det sker allt fler cyberattacker </vt:lpstr>
      <vt:lpstr>Två nya direktiv – en helhet</vt:lpstr>
      <vt:lpstr>Stärkt motståndskraft</vt:lpstr>
      <vt:lpstr>Stärkt motståndskraft – gemensamt</vt:lpstr>
      <vt:lpstr>Stärkt motståndskraft – alla delar  </vt:lpstr>
      <vt:lpstr>Huvuddragen i NIS2</vt:lpstr>
      <vt:lpstr>NIS2 i svensk rätt</vt:lpstr>
      <vt:lpstr>NIS2 i svensk rätt  – föreskrifter</vt:lpstr>
      <vt:lpstr>Vilka omfattas av cybersäkerhetslagen och vad innebär det för de som omfattas?</vt:lpstr>
      <vt:lpstr>Vilka omfattas?</vt:lpstr>
      <vt:lpstr>Sektorer som omfattas:</vt:lpstr>
      <vt:lpstr>Väsentliga och viktiga verksamhetsutövare</vt:lpstr>
      <vt:lpstr>Organisationen ska:</vt:lpstr>
      <vt:lpstr>Identifiering och anmälan enligt cybersäkerhetslagen​</vt:lpstr>
      <vt:lpstr>Identifiering och anmälan</vt:lpstr>
      <vt:lpstr>Säkerhetsåtgärder enligt cybersäkerhetslagen</vt:lpstr>
      <vt:lpstr>Krav på säkerhetsåtgärder enligt cybersäkerhetslagen</vt:lpstr>
      <vt:lpstr>Ledningens roll</vt:lpstr>
      <vt:lpstr>Fler som berörs – säkerhet i leveranskedjan </vt:lpstr>
      <vt:lpstr>Krav på incidentrapportering</vt:lpstr>
      <vt:lpstr>Tillsyn och sanktioner</vt:lpstr>
      <vt:lpstr>Tillsyn – vad är det?</vt:lpstr>
      <vt:lpstr>Tillsynsmyndigheter</vt:lpstr>
      <vt:lpstr>Sanktionsavgifter</vt:lpstr>
      <vt:lpstr>Stärkta sanktioner</vt:lpstr>
      <vt:lpstr>Hur kommer man igång och vilket stöd finns?</vt:lpstr>
      <vt:lpstr>Det finns stöd att få! </vt:lpstr>
      <vt:lpstr>Stöd i arbetet – exempel</vt:lpstr>
      <vt:lpstr>Läs mer på</vt:lpstr>
      <vt:lpstr>Relevanta länkar</vt:lpstr>
      <vt:lpstr>Avsändare Nationellt Cybersäkerhetscenter – en del av FRA</vt:lpstr>
      <vt:lpstr>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Capri Norrman</dc:creator>
  <cp:lastModifiedBy>Capri Norrman</cp:lastModifiedBy>
  <cp:revision>1</cp:revision>
  <dcterms:created xsi:type="dcterms:W3CDTF">2026-09-24T08:29:19Z</dcterms:created>
  <dcterms:modified xsi:type="dcterms:W3CDTF">2026-09-24T08:34:59Z</dcterms:modified>
</cp:coreProperties>
</file>